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16EE-E1B5-48C7-8C5E-CD7F1D53C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97DD5-E5CE-49C4-A7C7-E9D6C2909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2CF93-AB5A-4095-998B-D082923C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29696-C66D-4AEA-BBF7-9320D13E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CCED2-CC5C-4DC5-B690-2607177F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55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28A2-D7A7-4964-91E2-08149785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589BC-018C-4672-A877-B1904E15E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7ADE3-F6E1-4489-AD7B-783541F9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17B34-303A-494B-8F0D-76130F22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5078F-CF08-4DFF-BCF6-3CC16C01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08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FB800B-8B14-46A9-9B9B-E9A88ED31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CDD1-5FA0-40E6-A832-32CFF597C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F651-3D09-4F85-A3E8-9745D0E4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3253D-BA88-46DD-B032-392751B2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57DA7-395D-444E-BF22-7945E3D7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70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A9A4-2171-43D9-8EA8-A4BA23904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E24E4-68FD-4636-B1F3-18E425E2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C5B0A-09A5-4242-AD03-C743E6F3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C3392-4F68-454D-8BFA-A8AFA1A4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86D1E-4CD1-4AB6-AC2D-8251D187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67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82CE5-71E0-4FDF-9587-7B531ED1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6BFE-37A4-4676-A043-227E99EC1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7B910-8A9C-4F0D-AB4E-9A311017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BF9D7-E4B0-46A3-B868-51B503B4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AA0E2-7D58-4452-9DDA-9AF44B5B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07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55AB-82C8-482B-8B99-4077A404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C6FC-D41F-49DB-8640-A10AB99D8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E2BB6-4DD4-4900-9A36-4191F2843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D83D4-6055-46EB-AA3E-E667001AE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00FAD-21F4-48E4-8200-B20E571F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5EBFA-13AF-44B6-9478-D981D015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79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4494-FE5E-49B9-872A-A47B8DA4A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6A9A8-50B1-492F-B348-74A85C32D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668EE-8E9F-4CBD-A59D-7E1C3A279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BE84E-1A23-4028-801B-F2A2EF77A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ADC678-ACDC-4560-8F08-5813287E3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0D381-B7F7-42C5-82B3-C2F9C0A1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497524-0C53-4D1C-9380-A0514FCF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1B61D-2C55-41EF-A100-AFEDEB4A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0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FF16-126C-415A-9DCA-C0E270C4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6BCE1C-A289-40A1-9E60-93B76E8F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60BC-B014-46F5-81C6-16B12301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C13D7-3CD6-402E-96A7-0CFF6883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92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98CA4-D29F-4C7E-9A5D-80B5D2E9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64DDDD-7A8A-4E88-B8CF-CB9C66B4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0396D-CF7F-48AD-A372-61A7C829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69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829D-F574-4DEB-8C30-EA8594F2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8A7D-A1C0-427A-94C2-7A491681D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B4C81-2C1F-4723-A98A-563A93271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8527-F559-40B2-8AE2-C4827C2A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012DD-9120-4133-8EEC-3681AD06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93AA8-F1D8-4107-AA32-C1619759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402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085D-963E-4318-BE3F-D1ED7113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1263F-BE75-451D-94F9-CED078F90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699D8-03C6-4F53-9DB2-13382B83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69C2F-7B8A-4428-A275-58169AAD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2F305-7BF3-4CBB-8E96-08B23BD1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BBA45-CDB4-43B3-9317-6D3AAA72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91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08E753-4642-4552-8C8A-4846582A0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5D067-554F-4C3A-8D6F-529065EC2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922C-DB2E-4580-913F-CE1787346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50D8-7D42-48B6-B98E-033E138F46E3}" type="datetimeFigureOut">
              <a:rPr lang="en-CA" smtClean="0"/>
              <a:t>2017-10-31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D6022-EDDB-45C6-ABB2-461D24215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E547A-37BC-49A6-871C-64D08A659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510D-9E88-408A-AFCF-456AFBDD27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108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16D5-C309-4883-87E0-A922334A5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Democracy in action</a:t>
            </a:r>
            <a:br>
              <a:rPr lang="en-CA" dirty="0"/>
            </a:br>
            <a:r>
              <a:rPr lang="en-CA" dirty="0"/>
              <a:t>Democratic rights!</a:t>
            </a:r>
          </a:p>
        </p:txBody>
      </p:sp>
    </p:spTree>
    <p:extLst>
      <p:ext uri="{BB962C8B-B14F-4D97-AF65-F5344CB8AC3E}">
        <p14:creationId xmlns:p14="http://schemas.microsoft.com/office/powerpoint/2010/main" val="36022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80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7A5CFD-F627-49BF-8D3B-BEFC4F3BC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68" y="643467"/>
            <a:ext cx="10778066" cy="570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0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C0BF-591B-4292-89FB-ED703282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Consider the following statements: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D4B23-E4E3-42C4-ABA3-FC09536AD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Only some citizens should be allowed to vote.</a:t>
            </a:r>
          </a:p>
          <a:p>
            <a:r>
              <a:rPr lang="en-CA" dirty="0"/>
              <a:t>Only citizens born in the country are allowed to run for parliament.</a:t>
            </a:r>
          </a:p>
          <a:p>
            <a:r>
              <a:rPr lang="en-CA" dirty="0"/>
              <a:t>An elected government can decide it will stay in power for 20 years without an election.</a:t>
            </a:r>
          </a:p>
          <a:p>
            <a:r>
              <a:rPr lang="en-CA" dirty="0"/>
              <a:t>A government is elected but years go by without it meeting or without it passing any laws.</a:t>
            </a:r>
          </a:p>
          <a:p>
            <a:endParaRPr lang="en-CA" dirty="0"/>
          </a:p>
          <a:p>
            <a:r>
              <a:rPr lang="en-CA" dirty="0"/>
              <a:t>Should these be allowed in a democracy? Why or why not?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858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06614-9D2F-4F51-A62D-79FB9105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Democratic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0684A-D161-4EFB-AD20-E15BD4CFF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/>
              <a:t>Every citizen of Canada has the right to vote for representatives in an election and has the right run for office.</a:t>
            </a:r>
          </a:p>
          <a:p>
            <a:r>
              <a:rPr lang="en-CA" sz="3200" dirty="0"/>
              <a:t>Democratic rights also set guidelines for the Government:</a:t>
            </a:r>
          </a:p>
          <a:p>
            <a:pPr lvl="1"/>
            <a:r>
              <a:rPr lang="en-CA" sz="3200" dirty="0"/>
              <a:t>No Government shall be in power for longer than 5 years without an election, except in severe circumstances.</a:t>
            </a:r>
          </a:p>
          <a:p>
            <a:pPr lvl="1"/>
            <a:r>
              <a:rPr lang="en-CA" sz="3200" dirty="0"/>
              <a:t>Provincial and Federal governments must meet at least once every 12 months.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074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0EA4-D3EB-4A42-8A93-6C8966CC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Representative democracy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D843F-7D07-4680-8247-7F957F76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a representative democracy?</a:t>
            </a:r>
          </a:p>
          <a:p>
            <a:r>
              <a:rPr lang="en-CA" dirty="0"/>
              <a:t>In a representative democracy citizens elect people to represent them in government. These people make decisions on behalf of the citizens.</a:t>
            </a:r>
          </a:p>
          <a:p>
            <a:r>
              <a:rPr lang="en-CA" dirty="0"/>
              <a:t>These representatives have the responsibility to listen to the needs of all citizens.</a:t>
            </a:r>
          </a:p>
          <a:p>
            <a:endParaRPr lang="en-CA" dirty="0"/>
          </a:p>
          <a:p>
            <a:r>
              <a:rPr lang="en-CA" dirty="0"/>
              <a:t>How might we participate in a representative democracy?</a:t>
            </a:r>
          </a:p>
        </p:txBody>
      </p:sp>
    </p:spTree>
    <p:extLst>
      <p:ext uri="{BB962C8B-B14F-4D97-AF65-F5344CB8AC3E}">
        <p14:creationId xmlns:p14="http://schemas.microsoft.com/office/powerpoint/2010/main" val="18336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62E82-0CDF-4FED-9D4C-796557FF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right to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06922-87AA-485E-8C80-FA5146CFE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Originally only men from Europe who owned property were allowed to vote in Canada.</a:t>
            </a:r>
          </a:p>
          <a:p>
            <a:r>
              <a:rPr lang="en-CA" dirty="0"/>
              <a:t>Woman’s Suffrage movement</a:t>
            </a:r>
          </a:p>
          <a:p>
            <a:pPr lvl="1"/>
            <a:r>
              <a:rPr lang="en-CA" dirty="0"/>
              <a:t>Women fighting for the right to participate in Government and the right to vote. </a:t>
            </a:r>
          </a:p>
          <a:p>
            <a:pPr lvl="1"/>
            <a:r>
              <a:rPr lang="en-CA" dirty="0"/>
              <a:t>By 1918 some women of Canada given the right to vote. Others had to wait longer, 50 years, due to religion, background, country of origin.</a:t>
            </a:r>
          </a:p>
          <a:p>
            <a:pPr lvl="1"/>
            <a:r>
              <a:rPr lang="en-CA" dirty="0"/>
              <a:t>This movement was the gateway to Women’s rights and diversity in Women’s education.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852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E00723-2182-4CE8-AA70-51540DA1F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97" y="1833032"/>
            <a:ext cx="11465687" cy="358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4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8853-FCD2-4D5E-8FA3-2FEA87F0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Rule of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5F51-E751-41E4-8123-8CB77E421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CA" dirty="0"/>
              <a:t>Magna Carta- a document created in 1215 introduced the idea of the rule of law. Our charter is based off this document. Protects the rights of an arrested person.</a:t>
            </a:r>
          </a:p>
          <a:p>
            <a:r>
              <a:rPr lang="en-CA" dirty="0"/>
              <a:t>Rule of law- means everyone must obey the law and no one is above the law. Laws apply equally to everyone. </a:t>
            </a:r>
          </a:p>
          <a:p>
            <a:r>
              <a:rPr lang="en-CA" dirty="0"/>
              <a:t>Under the rule of law:</a:t>
            </a:r>
          </a:p>
          <a:p>
            <a:pPr lvl="1"/>
            <a:r>
              <a:rPr lang="en-CA" sz="2800" dirty="0"/>
              <a:t>Citizens have a say in changing the law.</a:t>
            </a:r>
          </a:p>
          <a:p>
            <a:pPr lvl="1"/>
            <a:r>
              <a:rPr lang="en-CA" sz="2800" dirty="0"/>
              <a:t>People are informed about the law.</a:t>
            </a:r>
          </a:p>
          <a:p>
            <a:pPr lvl="1"/>
            <a:r>
              <a:rPr lang="en-CA" sz="2800" dirty="0"/>
              <a:t>All people are treated equally.</a:t>
            </a:r>
          </a:p>
          <a:p>
            <a:pPr lvl="1"/>
            <a:r>
              <a:rPr lang="en-CA" sz="2800" dirty="0"/>
              <a:t>People participate in applying the law; Jury duty.</a:t>
            </a:r>
          </a:p>
        </p:txBody>
      </p:sp>
    </p:spTree>
    <p:extLst>
      <p:ext uri="{BB962C8B-B14F-4D97-AF65-F5344CB8AC3E}">
        <p14:creationId xmlns:p14="http://schemas.microsoft.com/office/powerpoint/2010/main" val="367577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4539F93-CC45-414C-AD04-EA8673EC44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9050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951BD9-0868-4CDB-ACD6-9C4209B5E4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C3566-E9AD-4812-B52C-F0A8406FD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640082"/>
            <a:ext cx="6274591" cy="33516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Lady Justice</a:t>
            </a:r>
          </a:p>
        </p:txBody>
      </p:sp>
    </p:spTree>
    <p:extLst>
      <p:ext uri="{BB962C8B-B14F-4D97-AF65-F5344CB8AC3E}">
        <p14:creationId xmlns:p14="http://schemas.microsoft.com/office/powerpoint/2010/main" val="1981176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Democracy in action Democratic rights!</vt:lpstr>
      <vt:lpstr>PowerPoint Presentation</vt:lpstr>
      <vt:lpstr>Consider the following statements:</vt:lpstr>
      <vt:lpstr>Democratic rights</vt:lpstr>
      <vt:lpstr>Representative democracy</vt:lpstr>
      <vt:lpstr>The right to vote</vt:lpstr>
      <vt:lpstr>PowerPoint Presentation</vt:lpstr>
      <vt:lpstr>Rule of Law</vt:lpstr>
      <vt:lpstr>Lady Justice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in action Democratic rights!</dc:title>
  <dc:creator>Matt Wagg</dc:creator>
  <cp:lastModifiedBy>Matt Wagg</cp:lastModifiedBy>
  <cp:revision>13</cp:revision>
  <dcterms:created xsi:type="dcterms:W3CDTF">2017-11-01T00:37:32Z</dcterms:created>
  <dcterms:modified xsi:type="dcterms:W3CDTF">2017-11-01T03:28:25Z</dcterms:modified>
</cp:coreProperties>
</file>