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9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DA968B-BE98-4A4B-AD47-A48762CEB5C5}" type="doc">
      <dgm:prSet loTypeId="urn:microsoft.com/office/officeart/2016/7/layout/RepeatingBendingProcessNew" loCatId="process" qsTypeId="urn:microsoft.com/office/officeart/2005/8/quickstyle/simple3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E490A332-E6C7-4CFE-81DB-30BAF2C853D4}">
      <dgm:prSet/>
      <dgm:spPr/>
      <dgm:t>
        <a:bodyPr/>
        <a:lstStyle/>
        <a:p>
          <a:r>
            <a:rPr lang="en-CA"/>
            <a:t>Step 1:</a:t>
          </a:r>
          <a:r>
            <a:rPr lang="en-US"/>
            <a:t>Researching</a:t>
          </a:r>
        </a:p>
      </dgm:t>
    </dgm:pt>
    <dgm:pt modelId="{3E58AB7A-9827-45A9-9FD2-81D5A2A3A349}" type="parTrans" cxnId="{AC503049-4E48-40F2-B1E2-8EDA06952E1B}">
      <dgm:prSet/>
      <dgm:spPr/>
      <dgm:t>
        <a:bodyPr/>
        <a:lstStyle/>
        <a:p>
          <a:endParaRPr lang="en-US"/>
        </a:p>
      </dgm:t>
    </dgm:pt>
    <dgm:pt modelId="{76ED0CFB-D678-4827-A47F-65BBA8B8EE82}" type="sibTrans" cxnId="{AC503049-4E48-40F2-B1E2-8EDA06952E1B}">
      <dgm:prSet/>
      <dgm:spPr/>
      <dgm:t>
        <a:bodyPr/>
        <a:lstStyle/>
        <a:p>
          <a:endParaRPr lang="en-US"/>
        </a:p>
      </dgm:t>
    </dgm:pt>
    <dgm:pt modelId="{EA58B320-5173-4E2F-9FDD-E5E02AC89BAD}">
      <dgm:prSet/>
      <dgm:spPr/>
      <dgm:t>
        <a:bodyPr/>
        <a:lstStyle/>
        <a:p>
          <a:r>
            <a:rPr lang="en-US" dirty="0"/>
            <a:t>Choose a situation of injustice that is affecting the well-being of your local community. </a:t>
          </a:r>
        </a:p>
      </dgm:t>
    </dgm:pt>
    <dgm:pt modelId="{90E746EC-EBC2-46FD-A18F-D6CDAB9C9AD1}" type="parTrans" cxnId="{ABBA38E7-0AA6-4F91-83D1-56EF833448DF}">
      <dgm:prSet/>
      <dgm:spPr/>
      <dgm:t>
        <a:bodyPr/>
        <a:lstStyle/>
        <a:p>
          <a:endParaRPr lang="en-US"/>
        </a:p>
      </dgm:t>
    </dgm:pt>
    <dgm:pt modelId="{37047821-5C0B-483D-A746-557B43616396}" type="sibTrans" cxnId="{ABBA38E7-0AA6-4F91-83D1-56EF833448DF}">
      <dgm:prSet/>
      <dgm:spPr/>
      <dgm:t>
        <a:bodyPr/>
        <a:lstStyle/>
        <a:p>
          <a:endParaRPr lang="en-US"/>
        </a:p>
      </dgm:t>
    </dgm:pt>
    <dgm:pt modelId="{D76E1123-40DC-42AA-912D-317DF5FC3FF2}">
      <dgm:prSet/>
      <dgm:spPr/>
      <dgm:t>
        <a:bodyPr/>
        <a:lstStyle/>
        <a:p>
          <a:r>
            <a:rPr lang="en-US" dirty="0"/>
            <a:t>-Step 2: Critically evaluating the problem</a:t>
          </a:r>
        </a:p>
      </dgm:t>
    </dgm:pt>
    <dgm:pt modelId="{B35BF8D8-5AD4-4DD4-AF18-1719AD5CDF4E}" type="parTrans" cxnId="{4FB960BB-FE59-49CF-A305-9DD33CB1A1B2}">
      <dgm:prSet/>
      <dgm:spPr/>
      <dgm:t>
        <a:bodyPr/>
        <a:lstStyle/>
        <a:p>
          <a:endParaRPr lang="en-US"/>
        </a:p>
      </dgm:t>
    </dgm:pt>
    <dgm:pt modelId="{72D4770A-7541-452F-B9B7-935B6FC2CBF6}" type="sibTrans" cxnId="{4FB960BB-FE59-49CF-A305-9DD33CB1A1B2}">
      <dgm:prSet/>
      <dgm:spPr/>
      <dgm:t>
        <a:bodyPr/>
        <a:lstStyle/>
        <a:p>
          <a:endParaRPr lang="en-US"/>
        </a:p>
      </dgm:t>
    </dgm:pt>
    <dgm:pt modelId="{A3DA7869-0EB3-41AF-9360-B3653837CF98}">
      <dgm:prSet/>
      <dgm:spPr/>
      <dgm:t>
        <a:bodyPr/>
        <a:lstStyle/>
        <a:p>
          <a:r>
            <a:rPr lang="en-US" dirty="0"/>
            <a:t>-Why might this be happening?</a:t>
          </a:r>
        </a:p>
      </dgm:t>
    </dgm:pt>
    <dgm:pt modelId="{DACF4E36-E2FD-45B1-B660-B6C3C8D2EE92}" type="parTrans" cxnId="{E9245AD4-5679-48AD-8430-3D55A1C46E3B}">
      <dgm:prSet/>
      <dgm:spPr/>
      <dgm:t>
        <a:bodyPr/>
        <a:lstStyle/>
        <a:p>
          <a:endParaRPr lang="en-US"/>
        </a:p>
      </dgm:t>
    </dgm:pt>
    <dgm:pt modelId="{1AB2627F-2AC5-44DB-A534-C9F5DA9C8BEA}" type="sibTrans" cxnId="{E9245AD4-5679-48AD-8430-3D55A1C46E3B}">
      <dgm:prSet/>
      <dgm:spPr/>
      <dgm:t>
        <a:bodyPr/>
        <a:lstStyle/>
        <a:p>
          <a:endParaRPr lang="en-US"/>
        </a:p>
      </dgm:t>
    </dgm:pt>
    <dgm:pt modelId="{074BF364-152F-4B90-BF8A-B7D22FFE6833}">
      <dgm:prSet/>
      <dgm:spPr/>
      <dgm:t>
        <a:bodyPr/>
        <a:lstStyle/>
        <a:p>
          <a:r>
            <a:rPr lang="en-US" dirty="0"/>
            <a:t>-Why is it important to correct this injustice? </a:t>
          </a:r>
        </a:p>
      </dgm:t>
    </dgm:pt>
    <dgm:pt modelId="{DC1828EF-59C9-46A7-A343-93AF5901AD35}" type="parTrans" cxnId="{F918212F-4D79-45C3-9833-1CC780228B19}">
      <dgm:prSet/>
      <dgm:spPr/>
      <dgm:t>
        <a:bodyPr/>
        <a:lstStyle/>
        <a:p>
          <a:endParaRPr lang="en-US"/>
        </a:p>
      </dgm:t>
    </dgm:pt>
    <dgm:pt modelId="{90109956-DFF9-407C-9208-67C421005FBC}" type="sibTrans" cxnId="{F918212F-4D79-45C3-9833-1CC780228B19}">
      <dgm:prSet/>
      <dgm:spPr/>
      <dgm:t>
        <a:bodyPr/>
        <a:lstStyle/>
        <a:p>
          <a:endParaRPr lang="en-US"/>
        </a:p>
      </dgm:t>
    </dgm:pt>
    <dgm:pt modelId="{817FBDC1-8B40-493E-B1B4-F3A007233C29}">
      <dgm:prSet/>
      <dgm:spPr/>
      <dgm:t>
        <a:bodyPr/>
        <a:lstStyle/>
        <a:p>
          <a:r>
            <a:rPr lang="en-US" dirty="0"/>
            <a:t>Who or what is being affected?</a:t>
          </a:r>
        </a:p>
      </dgm:t>
    </dgm:pt>
    <dgm:pt modelId="{008E2080-ECD2-4CDC-B99E-545E4DBB3007}" type="parTrans" cxnId="{9F8BDEE2-AFF0-4882-868C-2062FE34A4A1}">
      <dgm:prSet/>
      <dgm:spPr/>
      <dgm:t>
        <a:bodyPr/>
        <a:lstStyle/>
        <a:p>
          <a:endParaRPr lang="en-US"/>
        </a:p>
      </dgm:t>
    </dgm:pt>
    <dgm:pt modelId="{55EBA99E-F121-4735-80E1-2720E77FD4CF}" type="sibTrans" cxnId="{9F8BDEE2-AFF0-4882-868C-2062FE34A4A1}">
      <dgm:prSet/>
      <dgm:spPr/>
      <dgm:t>
        <a:bodyPr/>
        <a:lstStyle/>
        <a:p>
          <a:endParaRPr lang="en-US"/>
        </a:p>
      </dgm:t>
    </dgm:pt>
    <dgm:pt modelId="{711E207A-57D6-4CE4-B258-5A9FB9F8CDB1}" type="pres">
      <dgm:prSet presAssocID="{0ADA968B-BE98-4A4B-AD47-A48762CEB5C5}" presName="Name0" presStyleCnt="0">
        <dgm:presLayoutVars>
          <dgm:dir/>
          <dgm:resizeHandles val="exact"/>
        </dgm:presLayoutVars>
      </dgm:prSet>
      <dgm:spPr/>
    </dgm:pt>
    <dgm:pt modelId="{1D2AC633-8DCD-4260-97E7-4C7FBD124129}" type="pres">
      <dgm:prSet presAssocID="{E490A332-E6C7-4CFE-81DB-30BAF2C853D4}" presName="node" presStyleLbl="node1" presStyleIdx="0" presStyleCnt="6">
        <dgm:presLayoutVars>
          <dgm:bulletEnabled val="1"/>
        </dgm:presLayoutVars>
      </dgm:prSet>
      <dgm:spPr/>
    </dgm:pt>
    <dgm:pt modelId="{03AAB9C0-458E-4B04-98DE-F56A840CEA3B}" type="pres">
      <dgm:prSet presAssocID="{76ED0CFB-D678-4827-A47F-65BBA8B8EE82}" presName="sibTrans" presStyleLbl="sibTrans1D1" presStyleIdx="0" presStyleCnt="5"/>
      <dgm:spPr/>
    </dgm:pt>
    <dgm:pt modelId="{86468CC0-A7BA-4BDE-BD96-D63F5F976B2C}" type="pres">
      <dgm:prSet presAssocID="{76ED0CFB-D678-4827-A47F-65BBA8B8EE82}" presName="connectorText" presStyleLbl="sibTrans1D1" presStyleIdx="0" presStyleCnt="5"/>
      <dgm:spPr/>
    </dgm:pt>
    <dgm:pt modelId="{05A76655-6F36-4BC2-A856-4CD547DC518B}" type="pres">
      <dgm:prSet presAssocID="{EA58B320-5173-4E2F-9FDD-E5E02AC89BAD}" presName="node" presStyleLbl="node1" presStyleIdx="1" presStyleCnt="6">
        <dgm:presLayoutVars>
          <dgm:bulletEnabled val="1"/>
        </dgm:presLayoutVars>
      </dgm:prSet>
      <dgm:spPr/>
    </dgm:pt>
    <dgm:pt modelId="{934B6611-1203-42AF-BB30-8A1E75020BEB}" type="pres">
      <dgm:prSet presAssocID="{37047821-5C0B-483D-A746-557B43616396}" presName="sibTrans" presStyleLbl="sibTrans1D1" presStyleIdx="1" presStyleCnt="5"/>
      <dgm:spPr/>
    </dgm:pt>
    <dgm:pt modelId="{22D93064-9E04-4801-9EFD-37743C2BF8F9}" type="pres">
      <dgm:prSet presAssocID="{37047821-5C0B-483D-A746-557B43616396}" presName="connectorText" presStyleLbl="sibTrans1D1" presStyleIdx="1" presStyleCnt="5"/>
      <dgm:spPr/>
    </dgm:pt>
    <dgm:pt modelId="{476AE28F-5BF5-441A-AB35-19FA2BC1434B}" type="pres">
      <dgm:prSet presAssocID="{D76E1123-40DC-42AA-912D-317DF5FC3FF2}" presName="node" presStyleLbl="node1" presStyleIdx="2" presStyleCnt="6">
        <dgm:presLayoutVars>
          <dgm:bulletEnabled val="1"/>
        </dgm:presLayoutVars>
      </dgm:prSet>
      <dgm:spPr/>
    </dgm:pt>
    <dgm:pt modelId="{F136FD6A-BA89-4B78-95F3-0D8F0131E875}" type="pres">
      <dgm:prSet presAssocID="{72D4770A-7541-452F-B9B7-935B6FC2CBF6}" presName="sibTrans" presStyleLbl="sibTrans1D1" presStyleIdx="2" presStyleCnt="5"/>
      <dgm:spPr/>
    </dgm:pt>
    <dgm:pt modelId="{90DDC49E-C62A-48FD-8100-AA09BD429935}" type="pres">
      <dgm:prSet presAssocID="{72D4770A-7541-452F-B9B7-935B6FC2CBF6}" presName="connectorText" presStyleLbl="sibTrans1D1" presStyleIdx="2" presStyleCnt="5"/>
      <dgm:spPr/>
    </dgm:pt>
    <dgm:pt modelId="{5C1F62B9-C070-4EA4-845E-2D396B296358}" type="pres">
      <dgm:prSet presAssocID="{A3DA7869-0EB3-41AF-9360-B3653837CF98}" presName="node" presStyleLbl="node1" presStyleIdx="3" presStyleCnt="6">
        <dgm:presLayoutVars>
          <dgm:bulletEnabled val="1"/>
        </dgm:presLayoutVars>
      </dgm:prSet>
      <dgm:spPr/>
    </dgm:pt>
    <dgm:pt modelId="{6CC8D792-075D-4973-8369-A56E6305DDF9}" type="pres">
      <dgm:prSet presAssocID="{1AB2627F-2AC5-44DB-A534-C9F5DA9C8BEA}" presName="sibTrans" presStyleLbl="sibTrans1D1" presStyleIdx="3" presStyleCnt="5"/>
      <dgm:spPr/>
    </dgm:pt>
    <dgm:pt modelId="{0E771B3E-5C19-4ED1-A0BC-50EA2B56AAF0}" type="pres">
      <dgm:prSet presAssocID="{1AB2627F-2AC5-44DB-A534-C9F5DA9C8BEA}" presName="connectorText" presStyleLbl="sibTrans1D1" presStyleIdx="3" presStyleCnt="5"/>
      <dgm:spPr/>
    </dgm:pt>
    <dgm:pt modelId="{9E48A77C-19BF-4505-9CC8-F578C4A9BFB9}" type="pres">
      <dgm:prSet presAssocID="{074BF364-152F-4B90-BF8A-B7D22FFE6833}" presName="node" presStyleLbl="node1" presStyleIdx="4" presStyleCnt="6">
        <dgm:presLayoutVars>
          <dgm:bulletEnabled val="1"/>
        </dgm:presLayoutVars>
      </dgm:prSet>
      <dgm:spPr/>
    </dgm:pt>
    <dgm:pt modelId="{30A3FFCE-5AF1-4218-A900-C2AD1265B63A}" type="pres">
      <dgm:prSet presAssocID="{90109956-DFF9-407C-9208-67C421005FBC}" presName="sibTrans" presStyleLbl="sibTrans1D1" presStyleIdx="4" presStyleCnt="5"/>
      <dgm:spPr/>
    </dgm:pt>
    <dgm:pt modelId="{B96EB43C-1698-491D-8F51-0FA270382082}" type="pres">
      <dgm:prSet presAssocID="{90109956-DFF9-407C-9208-67C421005FBC}" presName="connectorText" presStyleLbl="sibTrans1D1" presStyleIdx="4" presStyleCnt="5"/>
      <dgm:spPr/>
    </dgm:pt>
    <dgm:pt modelId="{E015DA07-8D34-43CA-BA33-B3409FE3AD4B}" type="pres">
      <dgm:prSet presAssocID="{817FBDC1-8B40-493E-B1B4-F3A007233C29}" presName="node" presStyleLbl="node1" presStyleIdx="5" presStyleCnt="6">
        <dgm:presLayoutVars>
          <dgm:bulletEnabled val="1"/>
        </dgm:presLayoutVars>
      </dgm:prSet>
      <dgm:spPr/>
    </dgm:pt>
  </dgm:ptLst>
  <dgm:cxnLst>
    <dgm:cxn modelId="{63281E10-875F-477D-A116-429125CA892D}" type="presOf" srcId="{074BF364-152F-4B90-BF8A-B7D22FFE6833}" destId="{9E48A77C-19BF-4505-9CC8-F578C4A9BFB9}" srcOrd="0" destOrd="0" presId="urn:microsoft.com/office/officeart/2016/7/layout/RepeatingBendingProcessNew"/>
    <dgm:cxn modelId="{59832C19-D088-4B43-9A31-188817FC90CE}" type="presOf" srcId="{37047821-5C0B-483D-A746-557B43616396}" destId="{22D93064-9E04-4801-9EFD-37743C2BF8F9}" srcOrd="1" destOrd="0" presId="urn:microsoft.com/office/officeart/2016/7/layout/RepeatingBendingProcessNew"/>
    <dgm:cxn modelId="{9B4E2323-136D-49A4-B2A6-225F36333467}" type="presOf" srcId="{817FBDC1-8B40-493E-B1B4-F3A007233C29}" destId="{E015DA07-8D34-43CA-BA33-B3409FE3AD4B}" srcOrd="0" destOrd="0" presId="urn:microsoft.com/office/officeart/2016/7/layout/RepeatingBendingProcessNew"/>
    <dgm:cxn modelId="{F918212F-4D79-45C3-9833-1CC780228B19}" srcId="{0ADA968B-BE98-4A4B-AD47-A48762CEB5C5}" destId="{074BF364-152F-4B90-BF8A-B7D22FFE6833}" srcOrd="4" destOrd="0" parTransId="{DC1828EF-59C9-46A7-A343-93AF5901AD35}" sibTransId="{90109956-DFF9-407C-9208-67C421005FBC}"/>
    <dgm:cxn modelId="{AD20B83B-4DA3-4E7E-AC06-05492F896E52}" type="presOf" srcId="{76ED0CFB-D678-4827-A47F-65BBA8B8EE82}" destId="{03AAB9C0-458E-4B04-98DE-F56A840CEA3B}" srcOrd="0" destOrd="0" presId="urn:microsoft.com/office/officeart/2016/7/layout/RepeatingBendingProcessNew"/>
    <dgm:cxn modelId="{0720F63B-07C7-429F-BC92-90A0162F64D2}" type="presOf" srcId="{90109956-DFF9-407C-9208-67C421005FBC}" destId="{30A3FFCE-5AF1-4218-A900-C2AD1265B63A}" srcOrd="0" destOrd="0" presId="urn:microsoft.com/office/officeart/2016/7/layout/RepeatingBendingProcessNew"/>
    <dgm:cxn modelId="{C342DA5E-C1C3-472C-86B1-234552F8AD79}" type="presOf" srcId="{D76E1123-40DC-42AA-912D-317DF5FC3FF2}" destId="{476AE28F-5BF5-441A-AB35-19FA2BC1434B}" srcOrd="0" destOrd="0" presId="urn:microsoft.com/office/officeart/2016/7/layout/RepeatingBendingProcessNew"/>
    <dgm:cxn modelId="{EFF64A61-D905-4610-9A09-8A12B014B562}" type="presOf" srcId="{E490A332-E6C7-4CFE-81DB-30BAF2C853D4}" destId="{1D2AC633-8DCD-4260-97E7-4C7FBD124129}" srcOrd="0" destOrd="0" presId="urn:microsoft.com/office/officeart/2016/7/layout/RepeatingBendingProcessNew"/>
    <dgm:cxn modelId="{EB9DC441-A725-48A0-86B5-BFD54FEF7C93}" type="presOf" srcId="{EA58B320-5173-4E2F-9FDD-E5E02AC89BAD}" destId="{05A76655-6F36-4BC2-A856-4CD547DC518B}" srcOrd="0" destOrd="0" presId="urn:microsoft.com/office/officeart/2016/7/layout/RepeatingBendingProcessNew"/>
    <dgm:cxn modelId="{C59D7042-6B9C-460B-B1B9-3E2E540D1609}" type="presOf" srcId="{72D4770A-7541-452F-B9B7-935B6FC2CBF6}" destId="{90DDC49E-C62A-48FD-8100-AA09BD429935}" srcOrd="1" destOrd="0" presId="urn:microsoft.com/office/officeart/2016/7/layout/RepeatingBendingProcessNew"/>
    <dgm:cxn modelId="{AC503049-4E48-40F2-B1E2-8EDA06952E1B}" srcId="{0ADA968B-BE98-4A4B-AD47-A48762CEB5C5}" destId="{E490A332-E6C7-4CFE-81DB-30BAF2C853D4}" srcOrd="0" destOrd="0" parTransId="{3E58AB7A-9827-45A9-9FD2-81D5A2A3A349}" sibTransId="{76ED0CFB-D678-4827-A47F-65BBA8B8EE82}"/>
    <dgm:cxn modelId="{396C384E-1B89-4539-99B4-91F579C72772}" type="presOf" srcId="{0ADA968B-BE98-4A4B-AD47-A48762CEB5C5}" destId="{711E207A-57D6-4CE4-B258-5A9FB9F8CDB1}" srcOrd="0" destOrd="0" presId="urn:microsoft.com/office/officeart/2016/7/layout/RepeatingBendingProcessNew"/>
    <dgm:cxn modelId="{59056293-A13B-4ADB-A9EA-0F2CE819DA32}" type="presOf" srcId="{76ED0CFB-D678-4827-A47F-65BBA8B8EE82}" destId="{86468CC0-A7BA-4BDE-BD96-D63F5F976B2C}" srcOrd="1" destOrd="0" presId="urn:microsoft.com/office/officeart/2016/7/layout/RepeatingBendingProcessNew"/>
    <dgm:cxn modelId="{DDB1B79F-2744-49B2-B11C-B0692D94DFAA}" type="presOf" srcId="{90109956-DFF9-407C-9208-67C421005FBC}" destId="{B96EB43C-1698-491D-8F51-0FA270382082}" srcOrd="1" destOrd="0" presId="urn:microsoft.com/office/officeart/2016/7/layout/RepeatingBendingProcessNew"/>
    <dgm:cxn modelId="{2CC972AB-B63E-4D2F-BBFB-D43DA56FC03A}" type="presOf" srcId="{72D4770A-7541-452F-B9B7-935B6FC2CBF6}" destId="{F136FD6A-BA89-4B78-95F3-0D8F0131E875}" srcOrd="0" destOrd="0" presId="urn:microsoft.com/office/officeart/2016/7/layout/RepeatingBendingProcessNew"/>
    <dgm:cxn modelId="{4FF3A1B8-A611-42CD-8937-6D8261B97D85}" type="presOf" srcId="{1AB2627F-2AC5-44DB-A534-C9F5DA9C8BEA}" destId="{0E771B3E-5C19-4ED1-A0BC-50EA2B56AAF0}" srcOrd="1" destOrd="0" presId="urn:microsoft.com/office/officeart/2016/7/layout/RepeatingBendingProcessNew"/>
    <dgm:cxn modelId="{4FB960BB-FE59-49CF-A305-9DD33CB1A1B2}" srcId="{0ADA968B-BE98-4A4B-AD47-A48762CEB5C5}" destId="{D76E1123-40DC-42AA-912D-317DF5FC3FF2}" srcOrd="2" destOrd="0" parTransId="{B35BF8D8-5AD4-4DD4-AF18-1719AD5CDF4E}" sibTransId="{72D4770A-7541-452F-B9B7-935B6FC2CBF6}"/>
    <dgm:cxn modelId="{E9245AD4-5679-48AD-8430-3D55A1C46E3B}" srcId="{0ADA968B-BE98-4A4B-AD47-A48762CEB5C5}" destId="{A3DA7869-0EB3-41AF-9360-B3653837CF98}" srcOrd="3" destOrd="0" parTransId="{DACF4E36-E2FD-45B1-B660-B6C3C8D2EE92}" sibTransId="{1AB2627F-2AC5-44DB-A534-C9F5DA9C8BEA}"/>
    <dgm:cxn modelId="{EF8490DF-58EA-4A40-8923-0214E9D318C6}" type="presOf" srcId="{37047821-5C0B-483D-A746-557B43616396}" destId="{934B6611-1203-42AF-BB30-8A1E75020BEB}" srcOrd="0" destOrd="0" presId="urn:microsoft.com/office/officeart/2016/7/layout/RepeatingBendingProcessNew"/>
    <dgm:cxn modelId="{E12F3DE2-D0FF-4E5B-B12D-2CC365AC9035}" type="presOf" srcId="{A3DA7869-0EB3-41AF-9360-B3653837CF98}" destId="{5C1F62B9-C070-4EA4-845E-2D396B296358}" srcOrd="0" destOrd="0" presId="urn:microsoft.com/office/officeart/2016/7/layout/RepeatingBendingProcessNew"/>
    <dgm:cxn modelId="{9F8BDEE2-AFF0-4882-868C-2062FE34A4A1}" srcId="{0ADA968B-BE98-4A4B-AD47-A48762CEB5C5}" destId="{817FBDC1-8B40-493E-B1B4-F3A007233C29}" srcOrd="5" destOrd="0" parTransId="{008E2080-ECD2-4CDC-B99E-545E4DBB3007}" sibTransId="{55EBA99E-F121-4735-80E1-2720E77FD4CF}"/>
    <dgm:cxn modelId="{11AC38E3-69BF-4229-A242-1DA79A612EAF}" type="presOf" srcId="{1AB2627F-2AC5-44DB-A534-C9F5DA9C8BEA}" destId="{6CC8D792-075D-4973-8369-A56E6305DDF9}" srcOrd="0" destOrd="0" presId="urn:microsoft.com/office/officeart/2016/7/layout/RepeatingBendingProcessNew"/>
    <dgm:cxn modelId="{ABBA38E7-0AA6-4F91-83D1-56EF833448DF}" srcId="{0ADA968B-BE98-4A4B-AD47-A48762CEB5C5}" destId="{EA58B320-5173-4E2F-9FDD-E5E02AC89BAD}" srcOrd="1" destOrd="0" parTransId="{90E746EC-EBC2-46FD-A18F-D6CDAB9C9AD1}" sibTransId="{37047821-5C0B-483D-A746-557B43616396}"/>
    <dgm:cxn modelId="{C3C55216-97F2-4BE9-B6C5-83DD51A8DB70}" type="presParOf" srcId="{711E207A-57D6-4CE4-B258-5A9FB9F8CDB1}" destId="{1D2AC633-8DCD-4260-97E7-4C7FBD124129}" srcOrd="0" destOrd="0" presId="urn:microsoft.com/office/officeart/2016/7/layout/RepeatingBendingProcessNew"/>
    <dgm:cxn modelId="{408868E6-56E8-4A0C-A841-735EA9177A80}" type="presParOf" srcId="{711E207A-57D6-4CE4-B258-5A9FB9F8CDB1}" destId="{03AAB9C0-458E-4B04-98DE-F56A840CEA3B}" srcOrd="1" destOrd="0" presId="urn:microsoft.com/office/officeart/2016/7/layout/RepeatingBendingProcessNew"/>
    <dgm:cxn modelId="{6842C15D-FF25-42A3-99CF-516B990931C8}" type="presParOf" srcId="{03AAB9C0-458E-4B04-98DE-F56A840CEA3B}" destId="{86468CC0-A7BA-4BDE-BD96-D63F5F976B2C}" srcOrd="0" destOrd="0" presId="urn:microsoft.com/office/officeart/2016/7/layout/RepeatingBendingProcessNew"/>
    <dgm:cxn modelId="{88C769C7-01F5-4B55-93EE-7815BE71A6D6}" type="presParOf" srcId="{711E207A-57D6-4CE4-B258-5A9FB9F8CDB1}" destId="{05A76655-6F36-4BC2-A856-4CD547DC518B}" srcOrd="2" destOrd="0" presId="urn:microsoft.com/office/officeart/2016/7/layout/RepeatingBendingProcessNew"/>
    <dgm:cxn modelId="{DBCAA8EC-FFE1-4D96-8CE8-EF3ED8EE0E6E}" type="presParOf" srcId="{711E207A-57D6-4CE4-B258-5A9FB9F8CDB1}" destId="{934B6611-1203-42AF-BB30-8A1E75020BEB}" srcOrd="3" destOrd="0" presId="urn:microsoft.com/office/officeart/2016/7/layout/RepeatingBendingProcessNew"/>
    <dgm:cxn modelId="{6B336A45-2ADE-4B58-8997-B72060A2C152}" type="presParOf" srcId="{934B6611-1203-42AF-BB30-8A1E75020BEB}" destId="{22D93064-9E04-4801-9EFD-37743C2BF8F9}" srcOrd="0" destOrd="0" presId="urn:microsoft.com/office/officeart/2016/7/layout/RepeatingBendingProcessNew"/>
    <dgm:cxn modelId="{5BE8CD6B-677D-4673-B056-BA33348DE63C}" type="presParOf" srcId="{711E207A-57D6-4CE4-B258-5A9FB9F8CDB1}" destId="{476AE28F-5BF5-441A-AB35-19FA2BC1434B}" srcOrd="4" destOrd="0" presId="urn:microsoft.com/office/officeart/2016/7/layout/RepeatingBendingProcessNew"/>
    <dgm:cxn modelId="{0BCDB144-17DD-479E-B09E-5495740CD053}" type="presParOf" srcId="{711E207A-57D6-4CE4-B258-5A9FB9F8CDB1}" destId="{F136FD6A-BA89-4B78-95F3-0D8F0131E875}" srcOrd="5" destOrd="0" presId="urn:microsoft.com/office/officeart/2016/7/layout/RepeatingBendingProcessNew"/>
    <dgm:cxn modelId="{1BE7E323-FE02-431C-95F7-011AD7018048}" type="presParOf" srcId="{F136FD6A-BA89-4B78-95F3-0D8F0131E875}" destId="{90DDC49E-C62A-48FD-8100-AA09BD429935}" srcOrd="0" destOrd="0" presId="urn:microsoft.com/office/officeart/2016/7/layout/RepeatingBendingProcessNew"/>
    <dgm:cxn modelId="{C4CE571C-1A02-4D25-AD36-34F4D825F906}" type="presParOf" srcId="{711E207A-57D6-4CE4-B258-5A9FB9F8CDB1}" destId="{5C1F62B9-C070-4EA4-845E-2D396B296358}" srcOrd="6" destOrd="0" presId="urn:microsoft.com/office/officeart/2016/7/layout/RepeatingBendingProcessNew"/>
    <dgm:cxn modelId="{147134DE-C612-4668-80F7-1FDC019F2CF3}" type="presParOf" srcId="{711E207A-57D6-4CE4-B258-5A9FB9F8CDB1}" destId="{6CC8D792-075D-4973-8369-A56E6305DDF9}" srcOrd="7" destOrd="0" presId="urn:microsoft.com/office/officeart/2016/7/layout/RepeatingBendingProcessNew"/>
    <dgm:cxn modelId="{9E8BD32B-884C-4C58-A4C6-26C450402EB0}" type="presParOf" srcId="{6CC8D792-075D-4973-8369-A56E6305DDF9}" destId="{0E771B3E-5C19-4ED1-A0BC-50EA2B56AAF0}" srcOrd="0" destOrd="0" presId="urn:microsoft.com/office/officeart/2016/7/layout/RepeatingBendingProcessNew"/>
    <dgm:cxn modelId="{C267CAC2-A27B-488D-A01E-ABBEE42CEBB7}" type="presParOf" srcId="{711E207A-57D6-4CE4-B258-5A9FB9F8CDB1}" destId="{9E48A77C-19BF-4505-9CC8-F578C4A9BFB9}" srcOrd="8" destOrd="0" presId="urn:microsoft.com/office/officeart/2016/7/layout/RepeatingBendingProcessNew"/>
    <dgm:cxn modelId="{7CEC778D-A7FB-4D60-94A4-69BE854D7EA3}" type="presParOf" srcId="{711E207A-57D6-4CE4-B258-5A9FB9F8CDB1}" destId="{30A3FFCE-5AF1-4218-A900-C2AD1265B63A}" srcOrd="9" destOrd="0" presId="urn:microsoft.com/office/officeart/2016/7/layout/RepeatingBendingProcessNew"/>
    <dgm:cxn modelId="{81AD4E5B-D22F-4AC4-AF5F-0B84B4EA0FC1}" type="presParOf" srcId="{30A3FFCE-5AF1-4218-A900-C2AD1265B63A}" destId="{B96EB43C-1698-491D-8F51-0FA270382082}" srcOrd="0" destOrd="0" presId="urn:microsoft.com/office/officeart/2016/7/layout/RepeatingBendingProcessNew"/>
    <dgm:cxn modelId="{A90E878A-F4DD-4B66-B7E4-5C88D1756AAF}" type="presParOf" srcId="{711E207A-57D6-4CE4-B258-5A9FB9F8CDB1}" destId="{E015DA07-8D34-43CA-BA33-B3409FE3AD4B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4F626E-377C-40B3-980E-F13292511EA6}" type="doc">
      <dgm:prSet loTypeId="urn:microsoft.com/office/officeart/2016/7/layout/RepeatingBendingProcessNew" loCatId="process" qsTypeId="urn:microsoft.com/office/officeart/2005/8/quickstyle/simple2" qsCatId="simple" csTypeId="urn:microsoft.com/office/officeart/2005/8/colors/accent2_3" csCatId="accent2"/>
      <dgm:spPr/>
      <dgm:t>
        <a:bodyPr/>
        <a:lstStyle/>
        <a:p>
          <a:endParaRPr lang="en-US"/>
        </a:p>
      </dgm:t>
    </dgm:pt>
    <dgm:pt modelId="{D403C4B3-9E61-4FB2-BDCC-D3904346FA44}">
      <dgm:prSet/>
      <dgm:spPr/>
      <dgm:t>
        <a:bodyPr/>
        <a:lstStyle/>
        <a:p>
          <a:r>
            <a:rPr lang="en-CA"/>
            <a:t>Step 3: </a:t>
          </a:r>
          <a:r>
            <a:rPr lang="en-US"/>
            <a:t>Critically evaluating organizations</a:t>
          </a:r>
        </a:p>
      </dgm:t>
    </dgm:pt>
    <dgm:pt modelId="{7AA9A4DE-8431-424F-9B26-EB75AFF30F52}" type="parTrans" cxnId="{008B4BB2-5B34-4E6E-878C-3ED92CBA9CFC}">
      <dgm:prSet/>
      <dgm:spPr/>
      <dgm:t>
        <a:bodyPr/>
        <a:lstStyle/>
        <a:p>
          <a:endParaRPr lang="en-US"/>
        </a:p>
      </dgm:t>
    </dgm:pt>
    <dgm:pt modelId="{22EFACC1-5262-410E-817D-597F4D64F713}" type="sibTrans" cxnId="{008B4BB2-5B34-4E6E-878C-3ED92CBA9CFC}">
      <dgm:prSet/>
      <dgm:spPr/>
      <dgm:t>
        <a:bodyPr/>
        <a:lstStyle/>
        <a:p>
          <a:endParaRPr lang="en-US"/>
        </a:p>
      </dgm:t>
    </dgm:pt>
    <dgm:pt modelId="{175A6C4E-29D4-474D-AB27-79A93117B76C}">
      <dgm:prSet/>
      <dgm:spPr/>
      <dgm:t>
        <a:bodyPr/>
        <a:lstStyle/>
        <a:p>
          <a:r>
            <a:rPr lang="en-US"/>
            <a:t>Find out what organization(s) are trying to correct the problem. Evaluate what the organization(s) are doing. </a:t>
          </a:r>
        </a:p>
      </dgm:t>
    </dgm:pt>
    <dgm:pt modelId="{3B15DCD9-2164-4A8D-94F6-876FB8B5A536}" type="parTrans" cxnId="{AEB815FC-B3EA-4571-AE83-95FD36756B21}">
      <dgm:prSet/>
      <dgm:spPr/>
      <dgm:t>
        <a:bodyPr/>
        <a:lstStyle/>
        <a:p>
          <a:endParaRPr lang="en-US"/>
        </a:p>
      </dgm:t>
    </dgm:pt>
    <dgm:pt modelId="{9CBFA157-C060-4BD8-A632-98ACB101787F}" type="sibTrans" cxnId="{AEB815FC-B3EA-4571-AE83-95FD36756B21}">
      <dgm:prSet/>
      <dgm:spPr/>
      <dgm:t>
        <a:bodyPr/>
        <a:lstStyle/>
        <a:p>
          <a:endParaRPr lang="en-US"/>
        </a:p>
      </dgm:t>
    </dgm:pt>
    <dgm:pt modelId="{DC2092F0-F278-4E33-8338-052D84A74B12}">
      <dgm:prSet/>
      <dgm:spPr/>
      <dgm:t>
        <a:bodyPr/>
        <a:lstStyle/>
        <a:p>
          <a:r>
            <a:rPr lang="en-US"/>
            <a:t>Step 4:  Participating</a:t>
          </a:r>
        </a:p>
      </dgm:t>
    </dgm:pt>
    <dgm:pt modelId="{AD12F3E6-28B6-4215-8AF4-7D9F80C2F08C}" type="parTrans" cxnId="{4F8CF2D6-7742-4204-83F5-BCD220F6AB9E}">
      <dgm:prSet/>
      <dgm:spPr/>
      <dgm:t>
        <a:bodyPr/>
        <a:lstStyle/>
        <a:p>
          <a:endParaRPr lang="en-US"/>
        </a:p>
      </dgm:t>
    </dgm:pt>
    <dgm:pt modelId="{C232424A-6C87-4C1C-B86B-389A40787D37}" type="sibTrans" cxnId="{4F8CF2D6-7742-4204-83F5-BCD220F6AB9E}">
      <dgm:prSet/>
      <dgm:spPr/>
      <dgm:t>
        <a:bodyPr/>
        <a:lstStyle/>
        <a:p>
          <a:endParaRPr lang="en-US"/>
        </a:p>
      </dgm:t>
    </dgm:pt>
    <dgm:pt modelId="{364924A2-B847-455B-BAFE-92138AD29E9D}">
      <dgm:prSet/>
      <dgm:spPr/>
      <dgm:t>
        <a:bodyPr/>
        <a:lstStyle/>
        <a:p>
          <a:r>
            <a:rPr lang="en-US"/>
            <a:t>Select an organization to support and determine how you could best assist in correcting the injustice. </a:t>
          </a:r>
        </a:p>
      </dgm:t>
    </dgm:pt>
    <dgm:pt modelId="{E2C4F6DC-088D-41DB-9525-F9C00DC2D820}" type="parTrans" cxnId="{48B6AF83-58A8-4C88-8B1B-7A15DDB5D098}">
      <dgm:prSet/>
      <dgm:spPr/>
      <dgm:t>
        <a:bodyPr/>
        <a:lstStyle/>
        <a:p>
          <a:endParaRPr lang="en-US"/>
        </a:p>
      </dgm:t>
    </dgm:pt>
    <dgm:pt modelId="{656FE328-BEF7-4501-831E-79FA9FCFD56E}" type="sibTrans" cxnId="{48B6AF83-58A8-4C88-8B1B-7A15DDB5D098}">
      <dgm:prSet/>
      <dgm:spPr/>
      <dgm:t>
        <a:bodyPr/>
        <a:lstStyle/>
        <a:p>
          <a:endParaRPr lang="en-US"/>
        </a:p>
      </dgm:t>
    </dgm:pt>
    <dgm:pt modelId="{9415803B-EF22-4828-BC25-C244D211A943}" type="pres">
      <dgm:prSet presAssocID="{DD4F626E-377C-40B3-980E-F13292511EA6}" presName="Name0" presStyleCnt="0">
        <dgm:presLayoutVars>
          <dgm:dir/>
          <dgm:resizeHandles val="exact"/>
        </dgm:presLayoutVars>
      </dgm:prSet>
      <dgm:spPr/>
    </dgm:pt>
    <dgm:pt modelId="{05E469BD-F15B-49B7-A78E-76021184BFEE}" type="pres">
      <dgm:prSet presAssocID="{D403C4B3-9E61-4FB2-BDCC-D3904346FA44}" presName="node" presStyleLbl="node1" presStyleIdx="0" presStyleCnt="4">
        <dgm:presLayoutVars>
          <dgm:bulletEnabled val="1"/>
        </dgm:presLayoutVars>
      </dgm:prSet>
      <dgm:spPr/>
    </dgm:pt>
    <dgm:pt modelId="{E2105131-13BC-4231-9D8C-5815CA495663}" type="pres">
      <dgm:prSet presAssocID="{22EFACC1-5262-410E-817D-597F4D64F713}" presName="sibTrans" presStyleLbl="sibTrans1D1" presStyleIdx="0" presStyleCnt="3"/>
      <dgm:spPr/>
    </dgm:pt>
    <dgm:pt modelId="{55F1F3D5-1FE9-4102-919D-6E923372F73C}" type="pres">
      <dgm:prSet presAssocID="{22EFACC1-5262-410E-817D-597F4D64F713}" presName="connectorText" presStyleLbl="sibTrans1D1" presStyleIdx="0" presStyleCnt="3"/>
      <dgm:spPr/>
    </dgm:pt>
    <dgm:pt modelId="{58735E14-5CEB-4EFB-BF39-B4988FEBE3F7}" type="pres">
      <dgm:prSet presAssocID="{175A6C4E-29D4-474D-AB27-79A93117B76C}" presName="node" presStyleLbl="node1" presStyleIdx="1" presStyleCnt="4">
        <dgm:presLayoutVars>
          <dgm:bulletEnabled val="1"/>
        </dgm:presLayoutVars>
      </dgm:prSet>
      <dgm:spPr/>
    </dgm:pt>
    <dgm:pt modelId="{7BE36DF3-837B-4E5D-A286-3175A3C007A7}" type="pres">
      <dgm:prSet presAssocID="{9CBFA157-C060-4BD8-A632-98ACB101787F}" presName="sibTrans" presStyleLbl="sibTrans1D1" presStyleIdx="1" presStyleCnt="3"/>
      <dgm:spPr/>
    </dgm:pt>
    <dgm:pt modelId="{0072E57D-E027-4A9F-929A-23776F600B5E}" type="pres">
      <dgm:prSet presAssocID="{9CBFA157-C060-4BD8-A632-98ACB101787F}" presName="connectorText" presStyleLbl="sibTrans1D1" presStyleIdx="1" presStyleCnt="3"/>
      <dgm:spPr/>
    </dgm:pt>
    <dgm:pt modelId="{C590ADF3-D7D0-4D88-B80F-48173F4F2F65}" type="pres">
      <dgm:prSet presAssocID="{DC2092F0-F278-4E33-8338-052D84A74B12}" presName="node" presStyleLbl="node1" presStyleIdx="2" presStyleCnt="4">
        <dgm:presLayoutVars>
          <dgm:bulletEnabled val="1"/>
        </dgm:presLayoutVars>
      </dgm:prSet>
      <dgm:spPr/>
    </dgm:pt>
    <dgm:pt modelId="{F437A70B-6775-4635-8092-95CC34B68384}" type="pres">
      <dgm:prSet presAssocID="{C232424A-6C87-4C1C-B86B-389A40787D37}" presName="sibTrans" presStyleLbl="sibTrans1D1" presStyleIdx="2" presStyleCnt="3"/>
      <dgm:spPr/>
    </dgm:pt>
    <dgm:pt modelId="{27B20384-0AEF-4447-A769-B51F46071710}" type="pres">
      <dgm:prSet presAssocID="{C232424A-6C87-4C1C-B86B-389A40787D37}" presName="connectorText" presStyleLbl="sibTrans1D1" presStyleIdx="2" presStyleCnt="3"/>
      <dgm:spPr/>
    </dgm:pt>
    <dgm:pt modelId="{F480854D-E515-4F04-8B0E-2D63D98F5188}" type="pres">
      <dgm:prSet presAssocID="{364924A2-B847-455B-BAFE-92138AD29E9D}" presName="node" presStyleLbl="node1" presStyleIdx="3" presStyleCnt="4">
        <dgm:presLayoutVars>
          <dgm:bulletEnabled val="1"/>
        </dgm:presLayoutVars>
      </dgm:prSet>
      <dgm:spPr/>
    </dgm:pt>
  </dgm:ptLst>
  <dgm:cxnLst>
    <dgm:cxn modelId="{C6790A08-82CB-4ECA-8E19-4AB948EF9C3E}" type="presOf" srcId="{D403C4B3-9E61-4FB2-BDCC-D3904346FA44}" destId="{05E469BD-F15B-49B7-A78E-76021184BFEE}" srcOrd="0" destOrd="0" presId="urn:microsoft.com/office/officeart/2016/7/layout/RepeatingBendingProcessNew"/>
    <dgm:cxn modelId="{2CAD950B-71E9-482A-ACA7-B21F5E71B1DA}" type="presOf" srcId="{22EFACC1-5262-410E-817D-597F4D64F713}" destId="{55F1F3D5-1FE9-4102-919D-6E923372F73C}" srcOrd="1" destOrd="0" presId="urn:microsoft.com/office/officeart/2016/7/layout/RepeatingBendingProcessNew"/>
    <dgm:cxn modelId="{7E74F31D-5481-4E98-BF99-0564B4836FE3}" type="presOf" srcId="{175A6C4E-29D4-474D-AB27-79A93117B76C}" destId="{58735E14-5CEB-4EFB-BF39-B4988FEBE3F7}" srcOrd="0" destOrd="0" presId="urn:microsoft.com/office/officeart/2016/7/layout/RepeatingBendingProcessNew"/>
    <dgm:cxn modelId="{F761B73A-07EA-4F61-AC87-36AC8B3116BB}" type="presOf" srcId="{22EFACC1-5262-410E-817D-597F4D64F713}" destId="{E2105131-13BC-4231-9D8C-5815CA495663}" srcOrd="0" destOrd="0" presId="urn:microsoft.com/office/officeart/2016/7/layout/RepeatingBendingProcessNew"/>
    <dgm:cxn modelId="{A1D62465-3EE2-496D-9E2F-1FAA7132EDFB}" type="presOf" srcId="{DD4F626E-377C-40B3-980E-F13292511EA6}" destId="{9415803B-EF22-4828-BC25-C244D211A943}" srcOrd="0" destOrd="0" presId="urn:microsoft.com/office/officeart/2016/7/layout/RepeatingBendingProcessNew"/>
    <dgm:cxn modelId="{27596D66-D514-4744-9E8A-2909383546F8}" type="presOf" srcId="{DC2092F0-F278-4E33-8338-052D84A74B12}" destId="{C590ADF3-D7D0-4D88-B80F-48173F4F2F65}" srcOrd="0" destOrd="0" presId="urn:microsoft.com/office/officeart/2016/7/layout/RepeatingBendingProcessNew"/>
    <dgm:cxn modelId="{B2A57A47-71E2-4ADE-B513-EE55BF881400}" type="presOf" srcId="{C232424A-6C87-4C1C-B86B-389A40787D37}" destId="{F437A70B-6775-4635-8092-95CC34B68384}" srcOrd="0" destOrd="0" presId="urn:microsoft.com/office/officeart/2016/7/layout/RepeatingBendingProcessNew"/>
    <dgm:cxn modelId="{3FC5FC6E-5F18-44A0-8DA6-CD712DAF80AD}" type="presOf" srcId="{9CBFA157-C060-4BD8-A632-98ACB101787F}" destId="{0072E57D-E027-4A9F-929A-23776F600B5E}" srcOrd="1" destOrd="0" presId="urn:microsoft.com/office/officeart/2016/7/layout/RepeatingBendingProcessNew"/>
    <dgm:cxn modelId="{D3D48E81-5A76-488F-93FC-2315D19BF9EF}" type="presOf" srcId="{9CBFA157-C060-4BD8-A632-98ACB101787F}" destId="{7BE36DF3-837B-4E5D-A286-3175A3C007A7}" srcOrd="0" destOrd="0" presId="urn:microsoft.com/office/officeart/2016/7/layout/RepeatingBendingProcessNew"/>
    <dgm:cxn modelId="{48B6AF83-58A8-4C88-8B1B-7A15DDB5D098}" srcId="{DD4F626E-377C-40B3-980E-F13292511EA6}" destId="{364924A2-B847-455B-BAFE-92138AD29E9D}" srcOrd="3" destOrd="0" parTransId="{E2C4F6DC-088D-41DB-9525-F9C00DC2D820}" sibTransId="{656FE328-BEF7-4501-831E-79FA9FCFD56E}"/>
    <dgm:cxn modelId="{86329AA8-2C05-4096-BDC9-7DC9BBA4B388}" type="presOf" srcId="{C232424A-6C87-4C1C-B86B-389A40787D37}" destId="{27B20384-0AEF-4447-A769-B51F46071710}" srcOrd="1" destOrd="0" presId="urn:microsoft.com/office/officeart/2016/7/layout/RepeatingBendingProcessNew"/>
    <dgm:cxn modelId="{008B4BB2-5B34-4E6E-878C-3ED92CBA9CFC}" srcId="{DD4F626E-377C-40B3-980E-F13292511EA6}" destId="{D403C4B3-9E61-4FB2-BDCC-D3904346FA44}" srcOrd="0" destOrd="0" parTransId="{7AA9A4DE-8431-424F-9B26-EB75AFF30F52}" sibTransId="{22EFACC1-5262-410E-817D-597F4D64F713}"/>
    <dgm:cxn modelId="{BFA6E2D3-0F67-403A-AAB3-43BB8EEDEB8F}" type="presOf" srcId="{364924A2-B847-455B-BAFE-92138AD29E9D}" destId="{F480854D-E515-4F04-8B0E-2D63D98F5188}" srcOrd="0" destOrd="0" presId="urn:microsoft.com/office/officeart/2016/7/layout/RepeatingBendingProcessNew"/>
    <dgm:cxn modelId="{4F8CF2D6-7742-4204-83F5-BCD220F6AB9E}" srcId="{DD4F626E-377C-40B3-980E-F13292511EA6}" destId="{DC2092F0-F278-4E33-8338-052D84A74B12}" srcOrd="2" destOrd="0" parTransId="{AD12F3E6-28B6-4215-8AF4-7D9F80C2F08C}" sibTransId="{C232424A-6C87-4C1C-B86B-389A40787D37}"/>
    <dgm:cxn modelId="{AEB815FC-B3EA-4571-AE83-95FD36756B21}" srcId="{DD4F626E-377C-40B3-980E-F13292511EA6}" destId="{175A6C4E-29D4-474D-AB27-79A93117B76C}" srcOrd="1" destOrd="0" parTransId="{3B15DCD9-2164-4A8D-94F6-876FB8B5A536}" sibTransId="{9CBFA157-C060-4BD8-A632-98ACB101787F}"/>
    <dgm:cxn modelId="{FB65990D-DF7A-47F1-AEC2-CB70E44C2C98}" type="presParOf" srcId="{9415803B-EF22-4828-BC25-C244D211A943}" destId="{05E469BD-F15B-49B7-A78E-76021184BFEE}" srcOrd="0" destOrd="0" presId="urn:microsoft.com/office/officeart/2016/7/layout/RepeatingBendingProcessNew"/>
    <dgm:cxn modelId="{12A29E33-EA39-4481-981D-4050570E6B40}" type="presParOf" srcId="{9415803B-EF22-4828-BC25-C244D211A943}" destId="{E2105131-13BC-4231-9D8C-5815CA495663}" srcOrd="1" destOrd="0" presId="urn:microsoft.com/office/officeart/2016/7/layout/RepeatingBendingProcessNew"/>
    <dgm:cxn modelId="{1AA1FA27-81EA-49FE-B93A-3D367D3D5968}" type="presParOf" srcId="{E2105131-13BC-4231-9D8C-5815CA495663}" destId="{55F1F3D5-1FE9-4102-919D-6E923372F73C}" srcOrd="0" destOrd="0" presId="urn:microsoft.com/office/officeart/2016/7/layout/RepeatingBendingProcessNew"/>
    <dgm:cxn modelId="{4D667877-DB38-458C-8E8E-6C6BF10E7194}" type="presParOf" srcId="{9415803B-EF22-4828-BC25-C244D211A943}" destId="{58735E14-5CEB-4EFB-BF39-B4988FEBE3F7}" srcOrd="2" destOrd="0" presId="urn:microsoft.com/office/officeart/2016/7/layout/RepeatingBendingProcessNew"/>
    <dgm:cxn modelId="{4F58F6D1-9FB6-4DBA-9FC0-1435115C59D0}" type="presParOf" srcId="{9415803B-EF22-4828-BC25-C244D211A943}" destId="{7BE36DF3-837B-4E5D-A286-3175A3C007A7}" srcOrd="3" destOrd="0" presId="urn:microsoft.com/office/officeart/2016/7/layout/RepeatingBendingProcessNew"/>
    <dgm:cxn modelId="{7818DA8A-B6BF-4F75-874E-E7A04DF90565}" type="presParOf" srcId="{7BE36DF3-837B-4E5D-A286-3175A3C007A7}" destId="{0072E57D-E027-4A9F-929A-23776F600B5E}" srcOrd="0" destOrd="0" presId="urn:microsoft.com/office/officeart/2016/7/layout/RepeatingBendingProcessNew"/>
    <dgm:cxn modelId="{FD0B67E1-272C-45A9-B89C-A123F4B63ED7}" type="presParOf" srcId="{9415803B-EF22-4828-BC25-C244D211A943}" destId="{C590ADF3-D7D0-4D88-B80F-48173F4F2F65}" srcOrd="4" destOrd="0" presId="urn:microsoft.com/office/officeart/2016/7/layout/RepeatingBendingProcessNew"/>
    <dgm:cxn modelId="{7D56DF6A-FBA6-48E6-9804-7230717DC421}" type="presParOf" srcId="{9415803B-EF22-4828-BC25-C244D211A943}" destId="{F437A70B-6775-4635-8092-95CC34B68384}" srcOrd="5" destOrd="0" presId="urn:microsoft.com/office/officeart/2016/7/layout/RepeatingBendingProcessNew"/>
    <dgm:cxn modelId="{B6343618-0DCC-43E5-BAA5-931DF9845155}" type="presParOf" srcId="{F437A70B-6775-4635-8092-95CC34B68384}" destId="{27B20384-0AEF-4447-A769-B51F46071710}" srcOrd="0" destOrd="0" presId="urn:microsoft.com/office/officeart/2016/7/layout/RepeatingBendingProcessNew"/>
    <dgm:cxn modelId="{B821B990-684C-4FC8-A7F2-59EA6D29729F}" type="presParOf" srcId="{9415803B-EF22-4828-BC25-C244D211A943}" destId="{F480854D-E515-4F04-8B0E-2D63D98F5188}" srcOrd="6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AAB9C0-458E-4B04-98DE-F56A840CEA3B}">
      <dsp:nvSpPr>
        <dsp:cNvPr id="0" name=""/>
        <dsp:cNvSpPr/>
      </dsp:nvSpPr>
      <dsp:spPr>
        <a:xfrm>
          <a:off x="3138246" y="827595"/>
          <a:ext cx="63663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36637" y="45720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39884" y="869979"/>
        <a:ext cx="33361" cy="6672"/>
      </dsp:txXfrm>
    </dsp:sp>
    <dsp:sp modelId="{1D2AC633-8DCD-4260-97E7-4C7FBD124129}">
      <dsp:nvSpPr>
        <dsp:cNvPr id="0" name=""/>
        <dsp:cNvSpPr/>
      </dsp:nvSpPr>
      <dsp:spPr>
        <a:xfrm>
          <a:off x="239014" y="3005"/>
          <a:ext cx="2901032" cy="174061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153" tIns="149215" rIns="142153" bIns="149215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kern="1200"/>
            <a:t>Step 1:</a:t>
          </a:r>
          <a:r>
            <a:rPr lang="en-US" sz="2000" kern="1200"/>
            <a:t>Researching</a:t>
          </a:r>
        </a:p>
      </dsp:txBody>
      <dsp:txXfrm>
        <a:off x="239014" y="3005"/>
        <a:ext cx="2901032" cy="1740619"/>
      </dsp:txXfrm>
    </dsp:sp>
    <dsp:sp modelId="{934B6611-1203-42AF-BB30-8A1E75020BEB}">
      <dsp:nvSpPr>
        <dsp:cNvPr id="0" name=""/>
        <dsp:cNvSpPr/>
      </dsp:nvSpPr>
      <dsp:spPr>
        <a:xfrm>
          <a:off x="6706516" y="827595"/>
          <a:ext cx="63663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36637" y="45720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008153" y="869979"/>
        <a:ext cx="33361" cy="6672"/>
      </dsp:txXfrm>
    </dsp:sp>
    <dsp:sp modelId="{05A76655-6F36-4BC2-A856-4CD547DC518B}">
      <dsp:nvSpPr>
        <dsp:cNvPr id="0" name=""/>
        <dsp:cNvSpPr/>
      </dsp:nvSpPr>
      <dsp:spPr>
        <a:xfrm>
          <a:off x="3807283" y="3005"/>
          <a:ext cx="2901032" cy="174061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153" tIns="149215" rIns="142153" bIns="149215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Choose a situation of injustice that is affecting the well-being of your local community. </a:t>
          </a:r>
        </a:p>
      </dsp:txBody>
      <dsp:txXfrm>
        <a:off x="3807283" y="3005"/>
        <a:ext cx="2901032" cy="1740619"/>
      </dsp:txXfrm>
    </dsp:sp>
    <dsp:sp modelId="{F136FD6A-BA89-4B78-95F3-0D8F0131E875}">
      <dsp:nvSpPr>
        <dsp:cNvPr id="0" name=""/>
        <dsp:cNvSpPr/>
      </dsp:nvSpPr>
      <dsp:spPr>
        <a:xfrm>
          <a:off x="1689530" y="1741825"/>
          <a:ext cx="7136539" cy="636637"/>
        </a:xfrm>
        <a:custGeom>
          <a:avLst/>
          <a:gdLst/>
          <a:ahLst/>
          <a:cxnLst/>
          <a:rect l="0" t="0" r="0" b="0"/>
          <a:pathLst>
            <a:path>
              <a:moveTo>
                <a:pt x="7136539" y="0"/>
              </a:moveTo>
              <a:lnTo>
                <a:pt x="7136539" y="335418"/>
              </a:lnTo>
              <a:lnTo>
                <a:pt x="0" y="335418"/>
              </a:lnTo>
              <a:lnTo>
                <a:pt x="0" y="636637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78608" y="2056807"/>
        <a:ext cx="358383" cy="6672"/>
      </dsp:txXfrm>
    </dsp:sp>
    <dsp:sp modelId="{476AE28F-5BF5-441A-AB35-19FA2BC1434B}">
      <dsp:nvSpPr>
        <dsp:cNvPr id="0" name=""/>
        <dsp:cNvSpPr/>
      </dsp:nvSpPr>
      <dsp:spPr>
        <a:xfrm>
          <a:off x="7375553" y="3005"/>
          <a:ext cx="2901032" cy="174061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153" tIns="149215" rIns="142153" bIns="149215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-Step 2: Critically evaluating the problem</a:t>
          </a:r>
        </a:p>
      </dsp:txBody>
      <dsp:txXfrm>
        <a:off x="7375553" y="3005"/>
        <a:ext cx="2901032" cy="1740619"/>
      </dsp:txXfrm>
    </dsp:sp>
    <dsp:sp modelId="{6CC8D792-075D-4973-8369-A56E6305DDF9}">
      <dsp:nvSpPr>
        <dsp:cNvPr id="0" name=""/>
        <dsp:cNvSpPr/>
      </dsp:nvSpPr>
      <dsp:spPr>
        <a:xfrm>
          <a:off x="3138246" y="3235452"/>
          <a:ext cx="63663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36637" y="45720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39884" y="3277836"/>
        <a:ext cx="33361" cy="6672"/>
      </dsp:txXfrm>
    </dsp:sp>
    <dsp:sp modelId="{5C1F62B9-C070-4EA4-845E-2D396B296358}">
      <dsp:nvSpPr>
        <dsp:cNvPr id="0" name=""/>
        <dsp:cNvSpPr/>
      </dsp:nvSpPr>
      <dsp:spPr>
        <a:xfrm>
          <a:off x="239014" y="2410862"/>
          <a:ext cx="2901032" cy="174061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153" tIns="149215" rIns="142153" bIns="149215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-Why might this be happening?</a:t>
          </a:r>
        </a:p>
      </dsp:txBody>
      <dsp:txXfrm>
        <a:off x="239014" y="2410862"/>
        <a:ext cx="2901032" cy="1740619"/>
      </dsp:txXfrm>
    </dsp:sp>
    <dsp:sp modelId="{30A3FFCE-5AF1-4218-A900-C2AD1265B63A}">
      <dsp:nvSpPr>
        <dsp:cNvPr id="0" name=""/>
        <dsp:cNvSpPr/>
      </dsp:nvSpPr>
      <dsp:spPr>
        <a:xfrm>
          <a:off x="6706516" y="3235452"/>
          <a:ext cx="63663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36637" y="45720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008153" y="3277836"/>
        <a:ext cx="33361" cy="6672"/>
      </dsp:txXfrm>
    </dsp:sp>
    <dsp:sp modelId="{9E48A77C-19BF-4505-9CC8-F578C4A9BFB9}">
      <dsp:nvSpPr>
        <dsp:cNvPr id="0" name=""/>
        <dsp:cNvSpPr/>
      </dsp:nvSpPr>
      <dsp:spPr>
        <a:xfrm>
          <a:off x="3807283" y="2410862"/>
          <a:ext cx="2901032" cy="174061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153" tIns="149215" rIns="142153" bIns="149215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-Why is it important to correct this injustice? </a:t>
          </a:r>
        </a:p>
      </dsp:txBody>
      <dsp:txXfrm>
        <a:off x="3807283" y="2410862"/>
        <a:ext cx="2901032" cy="1740619"/>
      </dsp:txXfrm>
    </dsp:sp>
    <dsp:sp modelId="{E015DA07-8D34-43CA-BA33-B3409FE3AD4B}">
      <dsp:nvSpPr>
        <dsp:cNvPr id="0" name=""/>
        <dsp:cNvSpPr/>
      </dsp:nvSpPr>
      <dsp:spPr>
        <a:xfrm>
          <a:off x="7375553" y="2410862"/>
          <a:ext cx="2901032" cy="174061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153" tIns="149215" rIns="142153" bIns="149215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Who or what is being affected?</a:t>
          </a:r>
        </a:p>
      </dsp:txBody>
      <dsp:txXfrm>
        <a:off x="7375553" y="2410862"/>
        <a:ext cx="2901032" cy="17406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05131-13BC-4231-9D8C-5815CA495663}">
      <dsp:nvSpPr>
        <dsp:cNvPr id="0" name=""/>
        <dsp:cNvSpPr/>
      </dsp:nvSpPr>
      <dsp:spPr>
        <a:xfrm>
          <a:off x="3138246" y="827595"/>
          <a:ext cx="63663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36637" y="45720"/>
              </a:lnTo>
            </a:path>
          </a:pathLst>
        </a:custGeom>
        <a:noFill/>
        <a:ln w="6350" cap="flat" cmpd="sng" algn="ctr">
          <a:solidFill>
            <a:schemeClr val="accent2">
              <a:shade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39884" y="869979"/>
        <a:ext cx="33361" cy="6672"/>
      </dsp:txXfrm>
    </dsp:sp>
    <dsp:sp modelId="{05E469BD-F15B-49B7-A78E-76021184BFEE}">
      <dsp:nvSpPr>
        <dsp:cNvPr id="0" name=""/>
        <dsp:cNvSpPr/>
      </dsp:nvSpPr>
      <dsp:spPr>
        <a:xfrm>
          <a:off x="239014" y="3005"/>
          <a:ext cx="2901032" cy="1740619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153" tIns="149215" rIns="142153" bIns="14921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kern="1200"/>
            <a:t>Step 3: </a:t>
          </a:r>
          <a:r>
            <a:rPr lang="en-US" sz="1900" kern="1200"/>
            <a:t>Critically evaluating organizations</a:t>
          </a:r>
        </a:p>
      </dsp:txBody>
      <dsp:txXfrm>
        <a:off x="239014" y="3005"/>
        <a:ext cx="2901032" cy="1740619"/>
      </dsp:txXfrm>
    </dsp:sp>
    <dsp:sp modelId="{7BE36DF3-837B-4E5D-A286-3175A3C007A7}">
      <dsp:nvSpPr>
        <dsp:cNvPr id="0" name=""/>
        <dsp:cNvSpPr/>
      </dsp:nvSpPr>
      <dsp:spPr>
        <a:xfrm>
          <a:off x="6706516" y="827595"/>
          <a:ext cx="63663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36637" y="45720"/>
              </a:lnTo>
            </a:path>
          </a:pathLst>
        </a:custGeom>
        <a:noFill/>
        <a:ln w="6350" cap="flat" cmpd="sng" algn="ctr">
          <a:solidFill>
            <a:schemeClr val="accent2">
              <a:shade val="90000"/>
              <a:hueOff val="-240726"/>
              <a:satOff val="1208"/>
              <a:lumOff val="1213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008153" y="869979"/>
        <a:ext cx="33361" cy="6672"/>
      </dsp:txXfrm>
    </dsp:sp>
    <dsp:sp modelId="{58735E14-5CEB-4EFB-BF39-B4988FEBE3F7}">
      <dsp:nvSpPr>
        <dsp:cNvPr id="0" name=""/>
        <dsp:cNvSpPr/>
      </dsp:nvSpPr>
      <dsp:spPr>
        <a:xfrm>
          <a:off x="3807283" y="3005"/>
          <a:ext cx="2901032" cy="1740619"/>
        </a:xfrm>
        <a:prstGeom prst="rect">
          <a:avLst/>
        </a:prstGeom>
        <a:solidFill>
          <a:schemeClr val="accent2">
            <a:shade val="80000"/>
            <a:hueOff val="-160472"/>
            <a:satOff val="3389"/>
            <a:lumOff val="902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153" tIns="149215" rIns="142153" bIns="14921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Find out what organization(s) are trying to correct the problem. Evaluate what the organization(s) are doing. </a:t>
          </a:r>
        </a:p>
      </dsp:txBody>
      <dsp:txXfrm>
        <a:off x="3807283" y="3005"/>
        <a:ext cx="2901032" cy="1740619"/>
      </dsp:txXfrm>
    </dsp:sp>
    <dsp:sp modelId="{F437A70B-6775-4635-8092-95CC34B68384}">
      <dsp:nvSpPr>
        <dsp:cNvPr id="0" name=""/>
        <dsp:cNvSpPr/>
      </dsp:nvSpPr>
      <dsp:spPr>
        <a:xfrm>
          <a:off x="1689530" y="1741825"/>
          <a:ext cx="7136539" cy="636637"/>
        </a:xfrm>
        <a:custGeom>
          <a:avLst/>
          <a:gdLst/>
          <a:ahLst/>
          <a:cxnLst/>
          <a:rect l="0" t="0" r="0" b="0"/>
          <a:pathLst>
            <a:path>
              <a:moveTo>
                <a:pt x="7136539" y="0"/>
              </a:moveTo>
              <a:lnTo>
                <a:pt x="7136539" y="335418"/>
              </a:lnTo>
              <a:lnTo>
                <a:pt x="0" y="335418"/>
              </a:lnTo>
              <a:lnTo>
                <a:pt x="0" y="636637"/>
              </a:lnTo>
            </a:path>
          </a:pathLst>
        </a:custGeom>
        <a:noFill/>
        <a:ln w="6350" cap="flat" cmpd="sng" algn="ctr">
          <a:solidFill>
            <a:schemeClr val="accent2">
              <a:shade val="90000"/>
              <a:hueOff val="-481452"/>
              <a:satOff val="2416"/>
              <a:lumOff val="24259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78608" y="2056807"/>
        <a:ext cx="358383" cy="6672"/>
      </dsp:txXfrm>
    </dsp:sp>
    <dsp:sp modelId="{C590ADF3-D7D0-4D88-B80F-48173F4F2F65}">
      <dsp:nvSpPr>
        <dsp:cNvPr id="0" name=""/>
        <dsp:cNvSpPr/>
      </dsp:nvSpPr>
      <dsp:spPr>
        <a:xfrm>
          <a:off x="7375553" y="3005"/>
          <a:ext cx="2901032" cy="1740619"/>
        </a:xfrm>
        <a:prstGeom prst="rect">
          <a:avLst/>
        </a:prstGeom>
        <a:solidFill>
          <a:schemeClr val="accent2">
            <a:shade val="80000"/>
            <a:hueOff val="-320943"/>
            <a:satOff val="6777"/>
            <a:lumOff val="1805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153" tIns="149215" rIns="142153" bIns="14921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Step 4:  Participating</a:t>
          </a:r>
        </a:p>
      </dsp:txBody>
      <dsp:txXfrm>
        <a:off x="7375553" y="3005"/>
        <a:ext cx="2901032" cy="1740619"/>
      </dsp:txXfrm>
    </dsp:sp>
    <dsp:sp modelId="{F480854D-E515-4F04-8B0E-2D63D98F5188}">
      <dsp:nvSpPr>
        <dsp:cNvPr id="0" name=""/>
        <dsp:cNvSpPr/>
      </dsp:nvSpPr>
      <dsp:spPr>
        <a:xfrm>
          <a:off x="239014" y="2410862"/>
          <a:ext cx="2901032" cy="1740619"/>
        </a:xfrm>
        <a:prstGeom prst="rect">
          <a:avLst/>
        </a:prstGeom>
        <a:solidFill>
          <a:schemeClr val="accent2">
            <a:shade val="80000"/>
            <a:hueOff val="-481415"/>
            <a:satOff val="10166"/>
            <a:lumOff val="2708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153" tIns="149215" rIns="142153" bIns="14921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Select an organization to support and determine how you could best assist in correcting the injustice. </a:t>
          </a:r>
        </a:p>
      </dsp:txBody>
      <dsp:txXfrm>
        <a:off x="239014" y="2410862"/>
        <a:ext cx="2901032" cy="17406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56AEA-BC72-4DB3-B8FF-7BE8C94BE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717972-D309-4021-8935-27D55709AA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012D0C-55CF-4647-BF9D-F32C68200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CF9B-4D7D-4453-8776-04FF34EC4353}" type="datetimeFigureOut">
              <a:rPr lang="en-CA" smtClean="0"/>
              <a:t>2017-11-14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0EE75-573F-4969-AF78-1E38BCD07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251660-D8AB-4E1E-9334-64478CFBF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D3ABC-2A2D-49C9-BC88-3C4F0AEC04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968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A81F2-9D40-4096-A904-787843D36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FC6F8A-9419-422C-8D23-C671CB744B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E8743-1D31-4C36-829F-198DA7BD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CF9B-4D7D-4453-8776-04FF34EC4353}" type="datetimeFigureOut">
              <a:rPr lang="en-CA" smtClean="0"/>
              <a:t>2017-11-14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1E623-6890-4EB3-B3EE-C5D448254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FDA8FB-73DC-41E0-B299-E4530B817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D3ABC-2A2D-49C9-BC88-3C4F0AEC04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617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A92333-3389-44DD-80A4-6572A19216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6C7D87-515A-48B6-8C74-1CFE5F291B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D7D4C-7FA5-4FAE-90DB-9F5BB8127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CF9B-4D7D-4453-8776-04FF34EC4353}" type="datetimeFigureOut">
              <a:rPr lang="en-CA" smtClean="0"/>
              <a:t>2017-11-14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7DB62-8614-450C-8FA7-B9551AFE0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31EB6-E33C-4F05-BA75-55D768CA7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D3ABC-2A2D-49C9-BC88-3C4F0AEC04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0132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87F53-66CB-499C-A590-00B0B5BEC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CEE63-DB63-4456-8CB2-176E7B342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6593C-C6E3-4813-9A21-AC648997B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CF9B-4D7D-4453-8776-04FF34EC4353}" type="datetimeFigureOut">
              <a:rPr lang="en-CA" smtClean="0"/>
              <a:t>2017-11-14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E1147-04BD-483A-AF26-56F9F8E82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85947D-BF41-4831-9807-67ECC6B4F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D3ABC-2A2D-49C9-BC88-3C4F0AEC04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258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CB539-2CCE-445E-982D-DD60D0DE9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E1658-B22C-4FF7-B52A-298128EC84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AD36F-E21B-4127-B3F3-ECACAF8DC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CF9B-4D7D-4453-8776-04FF34EC4353}" type="datetimeFigureOut">
              <a:rPr lang="en-CA" smtClean="0"/>
              <a:t>2017-11-14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5E3E0-298F-409A-985A-4B40AE16A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B5C7F-028A-47BE-8C02-AFB43F6C8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D3ABC-2A2D-49C9-BC88-3C4F0AEC04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449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D3946-F281-45DF-8029-755DDCC10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77E49-31FA-4690-B55A-2BA7ECC295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5C58F5-A36C-4B33-8ABA-6810A180C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35B94-0536-40FB-A2B5-F7230D300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CF9B-4D7D-4453-8776-04FF34EC4353}" type="datetimeFigureOut">
              <a:rPr lang="en-CA" smtClean="0"/>
              <a:t>2017-11-14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BD7245-3160-4781-AB7A-7128CB7BC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38FA3A-8B3E-47B6-99B2-45391282E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D3ABC-2A2D-49C9-BC88-3C4F0AEC04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9876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75A85-F675-401D-9EFA-E64F16E18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C414AA-423E-4DCB-8B52-6AA3E37BE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A62832-16CF-4D48-AF3C-0002303777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89C439-CF10-49CB-A01B-1B74B3106A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3C240C-5792-41D7-8030-9E3E53F42F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88CA79-B27B-494B-A5FB-E583DACC2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CF9B-4D7D-4453-8776-04FF34EC4353}" type="datetimeFigureOut">
              <a:rPr lang="en-CA" smtClean="0"/>
              <a:t>2017-11-14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3704A4-5449-4E42-94FC-C56BF8465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E62870-DBAE-4059-A10E-65FB5C14D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D3ABC-2A2D-49C9-BC88-3C4F0AEC04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2223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3DF63-AB5B-467E-B201-A9AF1E28C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E9F01F-1A6A-4C46-89C2-75AC15778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CF9B-4D7D-4453-8776-04FF34EC4353}" type="datetimeFigureOut">
              <a:rPr lang="en-CA" smtClean="0"/>
              <a:t>2017-11-14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541D51-F462-4068-9A51-2C3F9BE4E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D6926C-ADF5-4C8B-BBB8-D40200F40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D3ABC-2A2D-49C9-BC88-3C4F0AEC04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8191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7DEBC0-19BF-4A9C-BF1D-1B090B25A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CF9B-4D7D-4453-8776-04FF34EC4353}" type="datetimeFigureOut">
              <a:rPr lang="en-CA" smtClean="0"/>
              <a:t>2017-11-14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30767F-4B2E-4797-9F82-4DE18FEDD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A5BC6-5364-422E-A00A-A65795671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D3ABC-2A2D-49C9-BC88-3C4F0AEC04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681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259B0-32A0-4E3C-8459-5857C15C7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90C42-BAA2-468F-8776-8F9166758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C6B7B5-089A-4822-87BB-2B550F4D03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F1145A-28D8-4C77-8B18-99DDB08DC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CF9B-4D7D-4453-8776-04FF34EC4353}" type="datetimeFigureOut">
              <a:rPr lang="en-CA" smtClean="0"/>
              <a:t>2017-11-14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1F39DC-C2B7-4540-843B-59A142A3D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1B2235-FBE4-452D-B98D-0ACC0F181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D3ABC-2A2D-49C9-BC88-3C4F0AEC04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4969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A8845-F7DF-4D4D-8DC6-1945DDCB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7568BE-EAC6-459E-A3EB-6FB2C21785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71D1C3-115E-44CC-8594-946A7444D6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567F6-64EF-4DC6-8525-3AC87E705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CF9B-4D7D-4453-8776-04FF34EC4353}" type="datetimeFigureOut">
              <a:rPr lang="en-CA" smtClean="0"/>
              <a:t>2017-11-14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207877-C843-46F9-940F-324E5E59D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3DF6AF-66A0-4B7F-B174-372732465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D3ABC-2A2D-49C9-BC88-3C4F0AEC04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7412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96147A-4B72-4C0F-9000-3182EFD5F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AEAA18-BA96-4C0E-BF70-317B6C9E9B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2A2F33-CB0E-43B8-8978-97AB47B542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8CF9B-4D7D-4453-8776-04FF34EC4353}" type="datetimeFigureOut">
              <a:rPr lang="en-CA" smtClean="0"/>
              <a:t>2017-11-14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B3F96-49FF-4258-8748-63FFBF13DB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E397E3-A9D6-48EF-AE34-B4AD41AC37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D3ABC-2A2D-49C9-BC88-3C4F0AEC04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1070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lobalnews.ca/news/3776953/west-edmonton-mall-wheelchair-lockdown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globalnews.ca/news/1903255/going-hungry-why-millions-of-canadians-cant-afford-healthy-foo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D9D59A4-5710-45D1-A71A-B59F9482A0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3822" y="1352220"/>
            <a:ext cx="6553545" cy="416150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B45A142-4255-493C-8284-5D566C121B1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8FB9660-F42F-4313-BBC4-47C007FE484C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7DD3A0B-CD29-467B-91C0-A62134E8A5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237" y="914400"/>
            <a:ext cx="3657600" cy="2887579"/>
          </a:xfrm>
        </p:spPr>
        <p:txBody>
          <a:bodyPr>
            <a:normAutofit/>
          </a:bodyPr>
          <a:lstStyle/>
          <a:p>
            <a:r>
              <a:rPr lang="en-CA" sz="3700">
                <a:solidFill>
                  <a:schemeClr val="bg1"/>
                </a:solidFill>
              </a:rPr>
              <a:t>Democracy in Action!</a:t>
            </a:r>
            <a:br>
              <a:rPr lang="en-CA" sz="3700">
                <a:solidFill>
                  <a:schemeClr val="bg1"/>
                </a:solidFill>
              </a:rPr>
            </a:br>
            <a:r>
              <a:rPr lang="en-CA" sz="3700">
                <a:solidFill>
                  <a:schemeClr val="bg1"/>
                </a:solidFill>
              </a:rPr>
              <a:t>Put your freedom to the test!!!!</a:t>
            </a:r>
          </a:p>
        </p:txBody>
      </p:sp>
    </p:spTree>
    <p:extLst>
      <p:ext uri="{BB962C8B-B14F-4D97-AF65-F5344CB8AC3E}">
        <p14:creationId xmlns:p14="http://schemas.microsoft.com/office/powerpoint/2010/main" val="2601692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25AB85A-A08A-4F8A-A5EA-69FD80C8AE2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 23">
            <a:extLst>
              <a:ext uri="{FF2B5EF4-FFF2-40B4-BE49-F238E27FC236}">
                <a16:creationId xmlns:a16="http://schemas.microsoft.com/office/drawing/2014/main" id="{1AB1F50C-9536-4023-B698-A8BCC3E3304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5429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ounded Rectangle 17">
            <a:extLst>
              <a:ext uri="{FF2B5EF4-FFF2-40B4-BE49-F238E27FC236}">
                <a16:creationId xmlns:a16="http://schemas.microsoft.com/office/drawing/2014/main" id="{018DF060-36A7-44DF-9E9A-E7C71624E2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78945" y="958640"/>
            <a:ext cx="6269591" cy="4945244"/>
          </a:xfrm>
          <a:prstGeom prst="roundRect">
            <a:avLst>
              <a:gd name="adj" fmla="val 3513"/>
            </a:avLst>
          </a:prstGeom>
          <a:solidFill>
            <a:srgbClr val="FFFFFF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972CAD-33FA-4605-B6BC-DED1D43B69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334"/>
          <a:stretch/>
        </p:blipFill>
        <p:spPr>
          <a:xfrm>
            <a:off x="5603706" y="1258529"/>
            <a:ext cx="5638853" cy="433020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332DD-3F62-4DD3-B84B-34366714C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3200400" cy="4351338"/>
          </a:xfrm>
        </p:spPr>
        <p:txBody>
          <a:bodyPr>
            <a:normAutofit/>
          </a:bodyPr>
          <a:lstStyle/>
          <a:p>
            <a:endParaRPr lang="en-CA" sz="1800" dirty="0"/>
          </a:p>
          <a:p>
            <a:endParaRPr lang="en-CA" sz="1800" dirty="0"/>
          </a:p>
          <a:p>
            <a:pPr marL="0" indent="0">
              <a:buNone/>
            </a:pPr>
            <a:r>
              <a:rPr lang="en-CA" sz="4400" dirty="0"/>
              <a:t>How can we participate in our Community?</a:t>
            </a:r>
          </a:p>
        </p:txBody>
      </p:sp>
    </p:spTree>
    <p:extLst>
      <p:ext uri="{BB962C8B-B14F-4D97-AF65-F5344CB8AC3E}">
        <p14:creationId xmlns:p14="http://schemas.microsoft.com/office/powerpoint/2010/main" val="15440912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B0DF90E-6BAD-4E82-8FDF-717C9A35737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13DCC859-0434-4BB8-B6C5-09C88AE698F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08E7ACFB-B791-4C23-8B17-013FEDC09A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851860-3C65-4BA2-84C1-418CD2FAA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CA"/>
              <a:t>Steps to identify injustice</a:t>
            </a:r>
            <a:endParaRPr lang="en-CA" dirty="0"/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3325573"/>
              </p:ext>
            </p:extLst>
          </p:nvPr>
        </p:nvGraphicFramePr>
        <p:xfrm>
          <a:off x="838200" y="2022475"/>
          <a:ext cx="10515600" cy="4154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11586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B0DF90E-6BAD-4E82-8FDF-717C9A35737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13DCC859-0434-4BB8-B6C5-09C88AE698F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08E7ACFB-B791-4C23-8B17-013FEDC09A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7166A-277C-4CD8-8E5D-805965D83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CA" dirty="0"/>
              <a:t>Steps to identify injustice 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4597796"/>
              </p:ext>
            </p:extLst>
          </p:nvPr>
        </p:nvGraphicFramePr>
        <p:xfrm>
          <a:off x="838200" y="2022475"/>
          <a:ext cx="10515600" cy="4154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58275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E193F-51FC-4063-8BE0-3B338AB74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Local issues in Edmonton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D135F-6717-4F04-AFB6-F1ACE6F6D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Disability issues- </a:t>
            </a:r>
            <a:r>
              <a:rPr lang="en-CA" dirty="0">
                <a:hlinkClick r:id="rId2"/>
              </a:rPr>
              <a:t>https://globalnews.ca/news/3776953/west-edmonton-mall-wheelchair-lockdown/</a:t>
            </a:r>
            <a:endParaRPr lang="en-CA" dirty="0"/>
          </a:p>
          <a:p>
            <a:r>
              <a:rPr lang="en-CA" dirty="0"/>
              <a:t>An Edmonton woman was trapped in the Mall after a lockdown due to her wheelchair being unable to fit in the safe areas.</a:t>
            </a:r>
          </a:p>
          <a:p>
            <a:endParaRPr lang="en-CA" dirty="0"/>
          </a:p>
          <a:p>
            <a:r>
              <a:rPr lang="en-CA" dirty="0"/>
              <a:t>Isolation in communities-http://edmontonjournal.com/news/local-news/one-in-five-edmontonians-feels-social-isolation-from-community-report  </a:t>
            </a:r>
          </a:p>
          <a:p>
            <a:r>
              <a:rPr lang="en-CA" dirty="0"/>
              <a:t>1 in 5 people in Edmonton report that they feel isolated from their communities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62825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FBA89-4E13-41E7-A9F4-BD1E81456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Local issues in Edmonton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9A497-E7BD-4273-9EF4-3F0776994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Homelessness-http://www.cbc.ca/news/canada/edmonton/edmonton-election-ward-6-homeless-downtown-social-housing-1.4306106  </a:t>
            </a:r>
          </a:p>
          <a:p>
            <a:r>
              <a:rPr lang="en-CA" sz="3200" dirty="0"/>
              <a:t>Tackling homelessness in </a:t>
            </a:r>
            <a:r>
              <a:rPr lang="en-CA" sz="3200" dirty="0" err="1"/>
              <a:t>downto</a:t>
            </a:r>
            <a:endParaRPr lang="en-CA" sz="3200" dirty="0"/>
          </a:p>
          <a:p>
            <a:r>
              <a:rPr lang="en-CA" sz="3200" dirty="0" err="1"/>
              <a:t>wn</a:t>
            </a:r>
            <a:r>
              <a:rPr lang="en-CA" sz="3200" dirty="0"/>
              <a:t> Edmonton.</a:t>
            </a:r>
          </a:p>
          <a:p>
            <a:endParaRPr lang="en-CA" dirty="0"/>
          </a:p>
          <a:p>
            <a:r>
              <a:rPr lang="en-CA" dirty="0"/>
              <a:t>Hunger problem- </a:t>
            </a:r>
            <a:r>
              <a:rPr lang="en-CA" dirty="0">
                <a:hlinkClick r:id="rId2"/>
              </a:rPr>
              <a:t>https://globalnews.ca/news/1903255/going-hungry-why-millions-of-canadians-cant-afford-healthy-food</a:t>
            </a:r>
            <a:endParaRPr lang="en-CA" dirty="0"/>
          </a:p>
          <a:p>
            <a:r>
              <a:rPr lang="en-CA" sz="3200" dirty="0"/>
              <a:t>Pay the rent or put food on the table?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80139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Democracy in Action! Put your freedom to the test!!!!</vt:lpstr>
      <vt:lpstr>PowerPoint Presentation</vt:lpstr>
      <vt:lpstr>Steps to identify injustice</vt:lpstr>
      <vt:lpstr>Steps to identify injustice </vt:lpstr>
      <vt:lpstr>Local issues in Edmonton</vt:lpstr>
      <vt:lpstr>Local issues in Edmonton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Democracy in Action! Put your freedom to the test!!!!</dc:title>
  <dc:creator>Matt Wagg</dc:creator>
  <cp:lastModifiedBy>Matt Wagg</cp:lastModifiedBy>
  <cp:revision>13</cp:revision>
  <dcterms:created xsi:type="dcterms:W3CDTF">2017-10-29T02:42:47Z</dcterms:created>
  <dcterms:modified xsi:type="dcterms:W3CDTF">2017-11-15T17:26:50Z</dcterms:modified>
</cp:coreProperties>
</file>