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88"/>
    <p:restoredTop sz="94643"/>
  </p:normalViewPr>
  <p:slideViewPr>
    <p:cSldViewPr snapToGrid="0" snapToObjects="1">
      <p:cViewPr varScale="1">
        <p:scale>
          <a:sx n="87" d="100"/>
          <a:sy n="87" d="100"/>
        </p:scale>
        <p:origin x="20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4DFE3-5290-A748-AAF0-815279DAF28F}" type="datetimeFigureOut">
              <a:rPr lang="en-US" smtClean="0"/>
              <a:t>11/6/17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7EE6CA-9F19-614F-99D3-5143A2982ABD}" type="slidenum">
              <a:rPr lang="en-US" smtClean="0"/>
              <a:t>‹#›</a:t>
            </a:fld>
            <a:endParaRPr lang="en-US"/>
          </a:p>
        </p:txBody>
      </p:sp>
    </p:spTree>
    <p:extLst>
      <p:ext uri="{BB962C8B-B14F-4D97-AF65-F5344CB8AC3E}">
        <p14:creationId xmlns:p14="http://schemas.microsoft.com/office/powerpoint/2010/main" val="142756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11/6/17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11/6/17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11/6/17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11/6/17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11/6/17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11/6/17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11/6/17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Enhance or Threaten</a:t>
            </a:r>
            <a:endParaRPr lang="en-US" dirty="0"/>
          </a:p>
        </p:txBody>
      </p:sp>
      <p:sp>
        <p:nvSpPr>
          <p:cNvPr id="3" name="Subtitle 2"/>
          <p:cNvSpPr>
            <a:spLocks noGrp="1"/>
          </p:cNvSpPr>
          <p:nvPr>
            <p:ph type="subTitle" idx="1"/>
          </p:nvPr>
        </p:nvSpPr>
        <p:spPr/>
        <p:txBody>
          <a:bodyPr/>
          <a:lstStyle/>
          <a:p>
            <a:r>
              <a:rPr lang="en-US" smtClean="0"/>
              <a:t>Alberta Forests</a:t>
            </a:r>
            <a:endParaRPr lang="en-US"/>
          </a:p>
        </p:txBody>
      </p:sp>
    </p:spTree>
    <p:extLst>
      <p:ext uri="{BB962C8B-B14F-4D97-AF65-F5344CB8AC3E}">
        <p14:creationId xmlns:p14="http://schemas.microsoft.com/office/powerpoint/2010/main" val="133731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Enhancing or Preserving the Forest</a:t>
            </a:r>
            <a:endParaRPr lang="en-US" dirty="0"/>
          </a:p>
        </p:txBody>
      </p:sp>
      <p:sp>
        <p:nvSpPr>
          <p:cNvPr id="3" name="Content Placeholder 2"/>
          <p:cNvSpPr>
            <a:spLocks noGrp="1"/>
          </p:cNvSpPr>
          <p:nvPr>
            <p:ph idx="1"/>
          </p:nvPr>
        </p:nvSpPr>
        <p:spPr>
          <a:xfrm>
            <a:off x="818712" y="2118770"/>
            <a:ext cx="10554574" cy="4057743"/>
          </a:xfrm>
        </p:spPr>
        <p:txBody>
          <a:bodyPr>
            <a:normAutofit/>
          </a:bodyPr>
          <a:lstStyle/>
          <a:p>
            <a:r>
              <a:rPr lang="en-US" sz="2400" dirty="0" smtClean="0"/>
              <a:t>Forests </a:t>
            </a:r>
            <a:r>
              <a:rPr lang="en-US" sz="2400" dirty="0"/>
              <a:t>can be enhanced or preserved in the following ways:</a:t>
            </a:r>
          </a:p>
          <a:p>
            <a:r>
              <a:rPr lang="en-US" sz="2400" dirty="0"/>
              <a:t>Creating federal and provincial parks</a:t>
            </a:r>
          </a:p>
          <a:p>
            <a:r>
              <a:rPr lang="en-US" sz="2400" dirty="0"/>
              <a:t>Setting aside certain pieces of land for wilderness protection sites and animal sanctuaries</a:t>
            </a:r>
          </a:p>
          <a:p>
            <a:r>
              <a:rPr lang="en-US" sz="2400" dirty="0"/>
              <a:t>Hiring park rangers to monitor and police protected areas and parks</a:t>
            </a:r>
          </a:p>
          <a:p>
            <a:r>
              <a:rPr lang="en-US" sz="2400" dirty="0"/>
              <a:t>Improving recreation sites by restocking lakes and planting trees for campsites</a:t>
            </a:r>
          </a:p>
          <a:p>
            <a:endParaRPr lang="en-US" dirty="0"/>
          </a:p>
        </p:txBody>
      </p:sp>
    </p:spTree>
    <p:extLst>
      <p:ext uri="{BB962C8B-B14F-4D97-AF65-F5344CB8AC3E}">
        <p14:creationId xmlns:p14="http://schemas.microsoft.com/office/powerpoint/2010/main" val="716475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Reforestation Projects</a:t>
            </a:r>
            <a:endParaRPr lang="en-US" dirty="0"/>
          </a:p>
        </p:txBody>
      </p:sp>
      <p:sp>
        <p:nvSpPr>
          <p:cNvPr id="3" name="Content Placeholder 2"/>
          <p:cNvSpPr>
            <a:spLocks noGrp="1"/>
          </p:cNvSpPr>
          <p:nvPr>
            <p:ph idx="1"/>
          </p:nvPr>
        </p:nvSpPr>
        <p:spPr>
          <a:xfrm>
            <a:off x="818712" y="2222287"/>
            <a:ext cx="10554574" cy="3850709"/>
          </a:xfrm>
        </p:spPr>
        <p:txBody>
          <a:bodyPr>
            <a:normAutofit/>
          </a:bodyPr>
          <a:lstStyle/>
          <a:p>
            <a:r>
              <a:rPr lang="en-US" sz="2400" dirty="0" smtClean="0"/>
              <a:t>Carrying </a:t>
            </a:r>
            <a:r>
              <a:rPr lang="en-US" sz="2400" dirty="0"/>
              <a:t>out reforestation projects in these three ways:</a:t>
            </a:r>
          </a:p>
          <a:p>
            <a:pPr lvl="1"/>
            <a:r>
              <a:rPr lang="en-US" sz="2400" dirty="0"/>
              <a:t>Natural regeneration—Leave the forest alone. Seeds will fall to the forest floor and sprout on their own.</a:t>
            </a:r>
          </a:p>
          <a:p>
            <a:pPr lvl="1"/>
            <a:r>
              <a:rPr lang="en-US" sz="2400" dirty="0"/>
              <a:t>Direct seeding—Gather cones and seeds to be planted by hand or by tractors and other machines.</a:t>
            </a:r>
          </a:p>
          <a:p>
            <a:pPr lvl="1"/>
            <a:r>
              <a:rPr lang="en-US" sz="2400" dirty="0"/>
              <a:t>Plant seedlings—Plant small trees grown in nurseries in bare forest areas.</a:t>
            </a:r>
          </a:p>
        </p:txBody>
      </p:sp>
    </p:spTree>
    <p:extLst>
      <p:ext uri="{BB962C8B-B14F-4D97-AF65-F5344CB8AC3E}">
        <p14:creationId xmlns:p14="http://schemas.microsoft.com/office/powerpoint/2010/main" val="30053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895761"/>
            <a:ext cx="10571998" cy="970450"/>
          </a:xfrm>
        </p:spPr>
        <p:txBody>
          <a:bodyPr/>
          <a:lstStyle/>
          <a:p>
            <a:r>
              <a:rPr lang="en-US"/>
              <a:t>Threatening the Forest</a:t>
            </a:r>
            <a:br>
              <a:rPr lang="en-US"/>
            </a:br>
            <a:endParaRPr lang="en-US" dirty="0"/>
          </a:p>
        </p:txBody>
      </p:sp>
      <p:sp>
        <p:nvSpPr>
          <p:cNvPr id="3" name="Content Placeholder 2"/>
          <p:cNvSpPr>
            <a:spLocks noGrp="1"/>
          </p:cNvSpPr>
          <p:nvPr>
            <p:ph idx="1"/>
          </p:nvPr>
        </p:nvSpPr>
        <p:spPr/>
        <p:txBody>
          <a:bodyPr/>
          <a:lstStyle/>
          <a:p>
            <a:r>
              <a:rPr lang="en-US" sz="2800" dirty="0" smtClean="0"/>
              <a:t>Excessive </a:t>
            </a:r>
            <a:r>
              <a:rPr lang="en-US" sz="2800" dirty="0"/>
              <a:t>logging—Sometimes, logging companies will remove all the trees in an area. The ecosystem in those places changes completely without the trees.</a:t>
            </a:r>
          </a:p>
          <a:p>
            <a:r>
              <a:rPr lang="en-US" sz="2800" dirty="0"/>
              <a:t>Timber, pulp, and paper production—As the demand for timber and paper increases, more and more trees will need to be harvested.</a:t>
            </a:r>
          </a:p>
          <a:p>
            <a:endParaRPr lang="en-US" dirty="0"/>
          </a:p>
        </p:txBody>
      </p:sp>
    </p:spTree>
    <p:extLst>
      <p:ext uri="{BB962C8B-B14F-4D97-AF65-F5344CB8AC3E}">
        <p14:creationId xmlns:p14="http://schemas.microsoft.com/office/powerpoint/2010/main" val="26462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Threaten</a:t>
            </a:r>
            <a:endParaRPr lang="en-US" dirty="0"/>
          </a:p>
        </p:txBody>
      </p:sp>
      <p:sp>
        <p:nvSpPr>
          <p:cNvPr id="3" name="Content Placeholder 2"/>
          <p:cNvSpPr>
            <a:spLocks noGrp="1"/>
          </p:cNvSpPr>
          <p:nvPr>
            <p:ph idx="1"/>
          </p:nvPr>
        </p:nvSpPr>
        <p:spPr/>
        <p:txBody>
          <a:bodyPr>
            <a:normAutofit/>
          </a:bodyPr>
          <a:lstStyle/>
          <a:p>
            <a:r>
              <a:rPr lang="en-US" sz="2400" dirty="0"/>
              <a:t>Fires—Forest fires are caused by lightning strikes or human carelessness with campfires, matches, or sparks from machinery. Wildflowers and grasses will grow back quickly after a forest fire. The trees will take hundreds of years to regrow</a:t>
            </a:r>
            <a:r>
              <a:rPr lang="en-US" sz="2400" dirty="0" smtClean="0"/>
              <a:t>.</a:t>
            </a:r>
          </a:p>
          <a:p>
            <a:r>
              <a:rPr lang="en-US" sz="2400" dirty="0"/>
              <a:t>Too much recreational use by humans—Over-hunting, over-fishing forest lakes, clearing too much land for campsites, and building roads to get to the campsites can threaten a forest ecosystem.</a:t>
            </a:r>
            <a:endParaRPr lang="en-US" sz="2400" dirty="0"/>
          </a:p>
        </p:txBody>
      </p:sp>
    </p:spTree>
    <p:extLst>
      <p:ext uri="{BB962C8B-B14F-4D97-AF65-F5344CB8AC3E}">
        <p14:creationId xmlns:p14="http://schemas.microsoft.com/office/powerpoint/2010/main" val="156410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28136" y="828136"/>
            <a:ext cx="10644996" cy="5589917"/>
          </a:xfrm>
        </p:spPr>
        <p:txBody>
          <a:bodyPr>
            <a:normAutofit fontScale="85000" lnSpcReduction="10000"/>
          </a:bodyPr>
          <a:lstStyle/>
          <a:p>
            <a:pPr marL="285750" indent="-285750">
              <a:buFont typeface="Arial" charset="0"/>
              <a:buChar char="•"/>
            </a:pPr>
            <a:r>
              <a:rPr lang="en-US" sz="2400" dirty="0"/>
              <a:t>Insect attacks—Insects such as pine beetles and spruce bark beetles can destroy huge stands of trees.</a:t>
            </a:r>
          </a:p>
          <a:p>
            <a:pPr marL="285750" indent="-285750">
              <a:buFont typeface="Arial" charset="0"/>
              <a:buChar char="•"/>
            </a:pPr>
            <a:r>
              <a:rPr lang="en-US" sz="2400" dirty="0"/>
              <a:t>Overuse of pesticides and insecticides—These chemicals will kill damaging insects and other pests, but they also poison the animals that are needed in the forest.</a:t>
            </a:r>
          </a:p>
          <a:p>
            <a:pPr marL="285750" indent="-285750">
              <a:buFont typeface="Arial" charset="0"/>
              <a:buChar char="•"/>
            </a:pPr>
            <a:r>
              <a:rPr lang="en-US" sz="2400" dirty="0"/>
              <a:t>Littering and pollution—Litter left behind can cause animals in the area to die. Some forests never recover after wastes are dumped into bodies of water in the forest.</a:t>
            </a:r>
          </a:p>
          <a:p>
            <a:pPr marL="285750" indent="-285750">
              <a:buFont typeface="Arial" charset="0"/>
              <a:buChar char="•"/>
            </a:pPr>
            <a:r>
              <a:rPr lang="en-US" sz="2400" dirty="0"/>
              <a:t>Drought—All living things need water. A forest will die after several years of drought. Forest fires are common when the wood is too dry.</a:t>
            </a:r>
          </a:p>
          <a:p>
            <a:pPr marL="285750" indent="-285750">
              <a:buFont typeface="Arial" charset="0"/>
              <a:buChar char="•"/>
            </a:pPr>
            <a:r>
              <a:rPr lang="en-US" sz="2400" dirty="0"/>
              <a:t>Clearing forest land for farming and housing—More and more land is being cleared for farming and new housing developments. The plants and animals that live there lose their homes. The trees and shrubs are bulldozed down, formed into piles, and burned. This is happening to all the forests throughout the world.</a:t>
            </a:r>
          </a:p>
          <a:p>
            <a:pPr marL="285750" indent="-285750">
              <a:buFont typeface="Arial" charset="0"/>
              <a:buChar char="•"/>
            </a:pPr>
            <a:r>
              <a:rPr lang="en-US" sz="2400" dirty="0" smtClean="0"/>
              <a:t>Flooding—Too </a:t>
            </a:r>
            <a:r>
              <a:rPr lang="en-US" sz="2400" dirty="0"/>
              <a:t>much water from rain or spring runoff will kill the trees that normally grow on dry land. The animals in that area will leave, but the trees and other plants die.</a:t>
            </a:r>
          </a:p>
          <a:p>
            <a:pPr marL="171450" indent="-171450">
              <a:buFont typeface="Arial" charset="0"/>
              <a:buChar char="•"/>
            </a:pPr>
            <a:endParaRPr lang="en-US" dirty="0"/>
          </a:p>
        </p:txBody>
      </p:sp>
    </p:spTree>
    <p:extLst>
      <p:ext uri="{BB962C8B-B14F-4D97-AF65-F5344CB8AC3E}">
        <p14:creationId xmlns:p14="http://schemas.microsoft.com/office/powerpoint/2010/main" val="305335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12</TotalTime>
  <Words>253</Words>
  <Application>Microsoft Macintosh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Century Gothic</vt:lpstr>
      <vt:lpstr>Wingdings 2</vt:lpstr>
      <vt:lpstr>Arial</vt:lpstr>
      <vt:lpstr>Quotable</vt:lpstr>
      <vt:lpstr>Enhance or Threaten</vt:lpstr>
      <vt:lpstr>Enhancing or Preserving the Forest</vt:lpstr>
      <vt:lpstr>Reforestation Projects</vt:lpstr>
      <vt:lpstr>Threatening the Forest </vt:lpstr>
      <vt:lpstr>Threaten</vt:lpstr>
      <vt:lpstr>PowerPoint Presentation</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 or Threaten</dc:title>
  <dc:creator>Ciezki, Amy</dc:creator>
  <cp:lastModifiedBy>Ciezki, Amy</cp:lastModifiedBy>
  <cp:revision>2</cp:revision>
  <dcterms:created xsi:type="dcterms:W3CDTF">2017-11-06T21:44:45Z</dcterms:created>
  <dcterms:modified xsi:type="dcterms:W3CDTF">2017-11-06T21:56:50Z</dcterms:modified>
</cp:coreProperties>
</file>