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2983DA4-3B24-449B-95CA-514EB7E30A99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42120D2-3948-4F8F-BE5D-E7E7D97880B2}" type="datetime4">
              <a:rPr lang="en-US" smtClean="0"/>
              <a:pPr/>
              <a:t>February 4,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Air &amp; Aerodynamics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77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Throughout this unit, we will be using the scientific method when conducting various experiments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scientific method involves following six general steps in sequence. </a:t>
            </a:r>
            <a:endParaRPr lang="en-US" sz="240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3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1 -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in the form of a question</a:t>
            </a:r>
          </a:p>
          <a:p>
            <a:r>
              <a:rPr lang="en-US" dirty="0" smtClean="0"/>
              <a:t>Tells you what the lab or experiment is trying to find out</a:t>
            </a:r>
          </a:p>
          <a:p>
            <a:r>
              <a:rPr lang="en-US" dirty="0" smtClean="0"/>
              <a:t>Very specific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8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2 -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educated guess about what you think the outcome of the experiment will be</a:t>
            </a:r>
          </a:p>
          <a:p>
            <a:r>
              <a:rPr lang="en-US" dirty="0" smtClean="0"/>
              <a:t>Does not have to be “right” but should be based on prior knowledge</a:t>
            </a:r>
          </a:p>
          <a:p>
            <a:r>
              <a:rPr lang="en-US" dirty="0" smtClean="0"/>
              <a:t>Must relate back to the question</a:t>
            </a:r>
          </a:p>
          <a:p>
            <a:r>
              <a:rPr lang="en-US" dirty="0" smtClean="0"/>
              <a:t>Usually start with “I think….because…”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0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3 -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list of all of the materials, no matter how small, you need to conduct the experiment</a:t>
            </a:r>
          </a:p>
          <a:p>
            <a:r>
              <a:rPr lang="en-US" dirty="0" smtClean="0"/>
              <a:t>List much be very precise</a:t>
            </a:r>
          </a:p>
          <a:p>
            <a:r>
              <a:rPr lang="en-US" dirty="0" smtClean="0"/>
              <a:t>Ordered in a list style going down your page, one item per line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Variables: </a:t>
            </a:r>
          </a:p>
          <a:p>
            <a:pPr marL="68580" indent="0">
              <a:buNone/>
            </a:pPr>
            <a:r>
              <a:rPr lang="en-US" dirty="0" smtClean="0"/>
              <a:t>Controlled – things that are kept the same in an experiment</a:t>
            </a:r>
          </a:p>
          <a:p>
            <a:pPr marL="68580" indent="0">
              <a:buNone/>
            </a:pPr>
            <a:r>
              <a:rPr lang="en-US" dirty="0" smtClean="0"/>
              <a:t>Manipulated – one thing that you changed in the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81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4 -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detailed numbered list of the steps needed to do the experiment</a:t>
            </a:r>
          </a:p>
          <a:p>
            <a:r>
              <a:rPr lang="en-US" dirty="0" smtClean="0"/>
              <a:t>All steps, no matter how small, must be listed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3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5 - Observation/results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SEE happening during the experiment</a:t>
            </a:r>
          </a:p>
          <a:p>
            <a:r>
              <a:rPr lang="en-US" dirty="0" smtClean="0"/>
              <a:t>Recorded information that can be put into the form of charts, graphs or drawings</a:t>
            </a:r>
          </a:p>
          <a:p>
            <a:r>
              <a:rPr lang="en-US" dirty="0" smtClean="0"/>
              <a:t>All results of valid, even if they are not what you expect!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00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6 -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summarizing statement about what happened in the experiment</a:t>
            </a:r>
          </a:p>
          <a:p>
            <a:r>
              <a:rPr lang="en-US" dirty="0" smtClean="0"/>
              <a:t>Should answer the question that was asked in the problem</a:t>
            </a:r>
          </a:p>
          <a:p>
            <a:r>
              <a:rPr lang="en-US" dirty="0" smtClean="0"/>
              <a:t>States whether the hypothesis was correct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9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15</TotalTime>
  <Words>273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Scientific Method</vt:lpstr>
      <vt:lpstr>Scientific Method</vt:lpstr>
      <vt:lpstr>Step 1 - Problem</vt:lpstr>
      <vt:lpstr>Step 2 - Hypothesis</vt:lpstr>
      <vt:lpstr>Step 3 - Materials</vt:lpstr>
      <vt:lpstr>Step 4 - Procedure</vt:lpstr>
      <vt:lpstr>Step 5 - Observation/results </vt:lpstr>
      <vt:lpstr>Step 6 - 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Office 2004 Test Drive User</dc:creator>
  <cp:lastModifiedBy>Office 2004 Test Drive User</cp:lastModifiedBy>
  <cp:revision>2</cp:revision>
  <dcterms:created xsi:type="dcterms:W3CDTF">2015-02-05T03:17:05Z</dcterms:created>
  <dcterms:modified xsi:type="dcterms:W3CDTF">2015-02-05T03:32:42Z</dcterms:modified>
</cp:coreProperties>
</file>