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3F8F-C8CB-6D4A-9721-CD403FE3398C}" type="datetimeFigureOut">
              <a:rPr lang="en-US" smtClean="0"/>
              <a:t>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24A4B3C-77E9-A649-853D-8336E9CFD84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89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rush Script MT" charset="0"/>
                <a:ea typeface="Brush Script MT" charset="0"/>
                <a:cs typeface="Brush Script MT" charset="0"/>
              </a:rPr>
              <a:t>Mother’s Day</a:t>
            </a:r>
            <a:endParaRPr lang="en-US" b="1" dirty="0">
              <a:latin typeface="Brush Script MT" charset="0"/>
              <a:ea typeface="Brush Script MT" charset="0"/>
              <a:cs typeface="Brush Script M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6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92" y="494803"/>
            <a:ext cx="3769350" cy="48787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614" y="300042"/>
            <a:ext cx="4000391" cy="529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60989"/>
            <a:ext cx="4074455" cy="569990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760" y="526460"/>
            <a:ext cx="5312007" cy="519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47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45" y="154760"/>
            <a:ext cx="4657657" cy="610285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216" y="365125"/>
            <a:ext cx="4295869" cy="568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0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45" y="97299"/>
            <a:ext cx="2167467" cy="676070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401" y="97299"/>
            <a:ext cx="4132767" cy="619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993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</TotalTime>
  <Words>3</Words>
  <Application>Microsoft Macintosh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Brush Script MT</vt:lpstr>
      <vt:lpstr>Gill Sans MT</vt:lpstr>
      <vt:lpstr>Gallery</vt:lpstr>
      <vt:lpstr>Mother’s Day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Mother’s Day</dc:title>
  <dc:creator>Microsoft Office User</dc:creator>
  <cp:lastModifiedBy>Microsoft Office User</cp:lastModifiedBy>
  <cp:revision>1</cp:revision>
  <dcterms:created xsi:type="dcterms:W3CDTF">2017-05-09T16:00:20Z</dcterms:created>
  <dcterms:modified xsi:type="dcterms:W3CDTF">2017-05-09T16:35:53Z</dcterms:modified>
</cp:coreProperties>
</file>