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59" r:id="rId4"/>
    <p:sldId id="260" r:id="rId5"/>
    <p:sldId id="261" r:id="rId6"/>
    <p:sldId id="262" r:id="rId7"/>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7" autoAdjust="0"/>
    <p:restoredTop sz="94660"/>
  </p:normalViewPr>
  <p:slideViewPr>
    <p:cSldViewPr snapToGrid="0" snapToObjects="1">
      <p:cViewPr varScale="1">
        <p:scale>
          <a:sx n="82" d="100"/>
          <a:sy n="82" d="100"/>
        </p:scale>
        <p:origin x="-160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CA"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D140825E-4A15-4D39-8176-1F07E904CB30}" type="datetimeFigureOut">
              <a:rPr lang="en-US" smtClean="0"/>
              <a:t>15-02-16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15-02-16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7CE38E4D-051A-41E1-86A4-E56916468FD0}" type="datetimeFigureOut">
              <a:rPr lang="en-US" smtClean="0"/>
              <a:t>15-02-16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7CE38E4D-051A-41E1-86A4-E56916468FD0}" type="datetimeFigureOut">
              <a:rPr lang="en-US" smtClean="0"/>
              <a:t>15-02-16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15-02-16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7CE38E4D-051A-41E1-86A4-E56916468FD0}" type="datetimeFigureOut">
              <a:rPr lang="en-US" smtClean="0"/>
              <a:t>15-02-16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7CE38E4D-051A-41E1-86A4-E56916468FD0}" type="datetimeFigureOut">
              <a:rPr lang="en-US" smtClean="0"/>
              <a:t>15-02-16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7CE38E4D-051A-41E1-86A4-E56916468FD0}" type="datetimeFigureOut">
              <a:rPr lang="en-US" smtClean="0"/>
              <a:t>15-02-16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15-02-16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15-02-16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15-02-16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38E4D-051A-41E1-86A4-E56916468FD0}" type="datetimeFigureOut">
              <a:rPr lang="en-US" smtClean="0"/>
              <a:t>15-02-16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6BB73A-582F-4420-9A14-CB10A2B2E5E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Air?</a:t>
            </a:r>
            <a:endParaRPr lang="en-US" dirty="0"/>
          </a:p>
        </p:txBody>
      </p:sp>
      <p:sp>
        <p:nvSpPr>
          <p:cNvPr id="3" name="Subtitle 2"/>
          <p:cNvSpPr>
            <a:spLocks noGrp="1"/>
          </p:cNvSpPr>
          <p:nvPr>
            <p:ph type="subTitle" idx="1"/>
          </p:nvPr>
        </p:nvSpPr>
        <p:spPr/>
        <p:txBody>
          <a:bodyPr/>
          <a:lstStyle/>
          <a:p>
            <a:r>
              <a:rPr lang="en-US" dirty="0" smtClean="0"/>
              <a:t>Properties of Air</a:t>
            </a:r>
            <a:endParaRPr lang="en-US" dirty="0"/>
          </a:p>
        </p:txBody>
      </p:sp>
    </p:spTree>
    <p:extLst>
      <p:ext uri="{BB962C8B-B14F-4D97-AF65-F5344CB8AC3E}">
        <p14:creationId xmlns:p14="http://schemas.microsoft.com/office/powerpoint/2010/main" val="222559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we </a:t>
            </a:r>
            <a:r>
              <a:rPr lang="en-US" b="1" dirty="0"/>
              <a:t>know it exists, </a:t>
            </a:r>
            <a:endParaRPr lang="en-US" dirty="0"/>
          </a:p>
          <a:p>
            <a:r>
              <a:rPr lang="en-US" b="1" dirty="0" smtClean="0"/>
              <a:t> </a:t>
            </a:r>
            <a:r>
              <a:rPr lang="en-US" b="1" dirty="0"/>
              <a:t>it’s all around us, </a:t>
            </a:r>
            <a:endParaRPr lang="en-US" dirty="0"/>
          </a:p>
          <a:p>
            <a:r>
              <a:rPr lang="en-US" b="1" dirty="0" smtClean="0"/>
              <a:t>we </a:t>
            </a:r>
            <a:r>
              <a:rPr lang="en-US" b="1" dirty="0"/>
              <a:t>see moving trees, </a:t>
            </a:r>
            <a:endParaRPr lang="en-US" dirty="0"/>
          </a:p>
          <a:p>
            <a:r>
              <a:rPr lang="en-US" b="1" dirty="0" smtClean="0"/>
              <a:t>it </a:t>
            </a:r>
            <a:r>
              <a:rPr lang="en-US" b="1" dirty="0"/>
              <a:t>fills our </a:t>
            </a:r>
            <a:r>
              <a:rPr lang="en-US" b="1" dirty="0" smtClean="0"/>
              <a:t>lungs</a:t>
            </a:r>
            <a:endParaRPr lang="en-US" dirty="0"/>
          </a:p>
          <a:p>
            <a:r>
              <a:rPr lang="en-US" b="1" dirty="0" smtClean="0"/>
              <a:t>it </a:t>
            </a:r>
            <a:r>
              <a:rPr lang="en-US" b="1" dirty="0"/>
              <a:t>has substance but can’t be seen</a:t>
            </a:r>
            <a:endParaRPr lang="en-US" dirty="0"/>
          </a:p>
          <a:p>
            <a:r>
              <a:rPr lang="en-US" b="1" dirty="0" smtClean="0"/>
              <a:t>we </a:t>
            </a:r>
            <a:r>
              <a:rPr lang="en-US" b="1" dirty="0"/>
              <a:t>can’t taste it, but </a:t>
            </a:r>
            <a:r>
              <a:rPr lang="en-US" dirty="0"/>
              <a:t> </a:t>
            </a:r>
            <a:r>
              <a:rPr lang="en-US" b="1" dirty="0" smtClean="0"/>
              <a:t>we </a:t>
            </a:r>
            <a:r>
              <a:rPr lang="en-US" b="1" dirty="0"/>
              <a:t>can feel it. </a:t>
            </a:r>
            <a:endParaRPr lang="en-US" dirty="0"/>
          </a:p>
        </p:txBody>
      </p:sp>
    </p:spTree>
    <p:extLst>
      <p:ext uri="{BB962C8B-B14F-4D97-AF65-F5344CB8AC3E}">
        <p14:creationId xmlns:p14="http://schemas.microsoft.com/office/powerpoint/2010/main" val="335664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a:t>
            </a:r>
            <a:endParaRPr lang="en-US" dirty="0"/>
          </a:p>
        </p:txBody>
      </p:sp>
      <p:sp>
        <p:nvSpPr>
          <p:cNvPr id="3" name="Content Placeholder 2"/>
          <p:cNvSpPr>
            <a:spLocks noGrp="1"/>
          </p:cNvSpPr>
          <p:nvPr>
            <p:ph idx="1"/>
          </p:nvPr>
        </p:nvSpPr>
        <p:spPr/>
        <p:txBody>
          <a:bodyPr>
            <a:normAutofit lnSpcReduction="10000"/>
          </a:bodyPr>
          <a:lstStyle/>
          <a:p>
            <a:r>
              <a:rPr lang="en-US" b="1" dirty="0" smtClean="0"/>
              <a:t>Air – the air we breathe is made of different gases </a:t>
            </a:r>
          </a:p>
          <a:p>
            <a:r>
              <a:rPr lang="en-US" b="1" dirty="0" err="1" smtClean="0"/>
              <a:t>colourless</a:t>
            </a:r>
            <a:r>
              <a:rPr lang="en-US" b="1" dirty="0"/>
              <a:t>, </a:t>
            </a:r>
            <a:r>
              <a:rPr lang="en-US" b="1" dirty="0" err="1"/>
              <a:t>odourless</a:t>
            </a:r>
            <a:r>
              <a:rPr lang="en-US" b="1" dirty="0"/>
              <a:t> and tasteless, </a:t>
            </a:r>
            <a:endParaRPr lang="en-US" dirty="0"/>
          </a:p>
          <a:p>
            <a:r>
              <a:rPr lang="en-US" b="1" dirty="0" smtClean="0"/>
              <a:t> </a:t>
            </a:r>
            <a:r>
              <a:rPr lang="en-US" b="1" dirty="0"/>
              <a:t>a gas made mainly of nitrogen (78%), oxygen (21%) and small amounts of carbon dioxide, hydrogen and </a:t>
            </a:r>
            <a:r>
              <a:rPr lang="en-US" b="1" dirty="0" smtClean="0"/>
              <a:t>other </a:t>
            </a:r>
            <a:r>
              <a:rPr lang="en-US" b="1" dirty="0"/>
              <a:t>gases</a:t>
            </a:r>
            <a:endParaRPr lang="en-US" dirty="0"/>
          </a:p>
        </p:txBody>
      </p:sp>
    </p:spTree>
    <p:extLst>
      <p:ext uri="{BB962C8B-B14F-4D97-AF65-F5344CB8AC3E}">
        <p14:creationId xmlns:p14="http://schemas.microsoft.com/office/powerpoint/2010/main" val="4173950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we know about air? (don’t need to copy down)</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Air </a:t>
            </a:r>
            <a:r>
              <a:rPr lang="en-US" b="1" dirty="0"/>
              <a:t>is matter so it must be made up of molecules and atoms. It interacts with objects because we can see the trees swaying in the breeze. We also know it moves things since we can see the clouds moving in the sky and storms approaching us in the distance. We know that the air must move because it brings us our weather. </a:t>
            </a:r>
            <a:endParaRPr lang="en-US" dirty="0"/>
          </a:p>
        </p:txBody>
      </p:sp>
    </p:spTree>
    <p:extLst>
      <p:ext uri="{BB962C8B-B14F-4D97-AF65-F5344CB8AC3E}">
        <p14:creationId xmlns:p14="http://schemas.microsoft.com/office/powerpoint/2010/main" val="1027693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(don’t need to copy)</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Air can change temperature - we can feel the temperature of the air against our skin. Sometimes air can smell. It is able to carry the smell of roses to our noses or for that matter an angry skunk, too. We know that hot air rises and that hot air can hold more moisture. We see birds using the air to travel from place to place and we also see seeds being blown around by the wind. </a:t>
            </a:r>
            <a:endParaRPr lang="en-US" dirty="0"/>
          </a:p>
        </p:txBody>
      </p:sp>
    </p:spTree>
    <p:extLst>
      <p:ext uri="{BB962C8B-B14F-4D97-AF65-F5344CB8AC3E}">
        <p14:creationId xmlns:p14="http://schemas.microsoft.com/office/powerpoint/2010/main" val="2027907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(don’t need to copy)</a:t>
            </a:r>
            <a:endParaRPr lang="en-US" dirty="0"/>
          </a:p>
        </p:txBody>
      </p:sp>
      <p:sp>
        <p:nvSpPr>
          <p:cNvPr id="3" name="Content Placeholder 2"/>
          <p:cNvSpPr>
            <a:spLocks noGrp="1"/>
          </p:cNvSpPr>
          <p:nvPr>
            <p:ph idx="1"/>
          </p:nvPr>
        </p:nvSpPr>
        <p:spPr/>
        <p:txBody>
          <a:bodyPr/>
          <a:lstStyle/>
          <a:p>
            <a:r>
              <a:rPr lang="en-US" b="1" dirty="0"/>
              <a:t>We know that the air can become quite dirty from dust but also quite polluted. Sometimes we can see the pollution or smell the pollution. We know that air must take up space because we have all blown up a balloon or put air in our bicycle tires. </a:t>
            </a:r>
            <a:endParaRPr lang="en-US" dirty="0"/>
          </a:p>
          <a:p>
            <a:endParaRPr lang="en-US" dirty="0"/>
          </a:p>
        </p:txBody>
      </p:sp>
    </p:spTree>
    <p:extLst>
      <p:ext uri="{BB962C8B-B14F-4D97-AF65-F5344CB8AC3E}">
        <p14:creationId xmlns:p14="http://schemas.microsoft.com/office/powerpoint/2010/main" val="1764144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properties of air?</a:t>
            </a:r>
            <a:endParaRPr lang="en-US" dirty="0"/>
          </a:p>
        </p:txBody>
      </p:sp>
      <p:sp>
        <p:nvSpPr>
          <p:cNvPr id="3" name="Content Placeholder 2"/>
          <p:cNvSpPr>
            <a:spLocks noGrp="1"/>
          </p:cNvSpPr>
          <p:nvPr>
            <p:ph idx="1"/>
          </p:nvPr>
        </p:nvSpPr>
        <p:spPr>
          <a:xfrm>
            <a:off x="457200" y="1971949"/>
            <a:ext cx="8229600" cy="4525963"/>
          </a:xfrm>
        </p:spPr>
        <p:txBody>
          <a:bodyPr>
            <a:normAutofit fontScale="85000" lnSpcReduction="20000"/>
          </a:bodyPr>
          <a:lstStyle/>
          <a:p>
            <a:pPr marL="0" indent="0">
              <a:buNone/>
            </a:pPr>
            <a:r>
              <a:rPr lang="en-US" dirty="0" smtClean="0"/>
              <a:t>Air exists because:</a:t>
            </a:r>
          </a:p>
          <a:p>
            <a:r>
              <a:rPr lang="en-US" dirty="0" smtClean="0"/>
              <a:t>It has Weight</a:t>
            </a:r>
          </a:p>
          <a:p>
            <a:r>
              <a:rPr lang="en-US" dirty="0" smtClean="0"/>
              <a:t>Air has mass</a:t>
            </a:r>
          </a:p>
          <a:p>
            <a:r>
              <a:rPr lang="en-US" dirty="0" smtClean="0"/>
              <a:t>Air can exert pressure</a:t>
            </a:r>
          </a:p>
          <a:p>
            <a:r>
              <a:rPr lang="en-US" dirty="0" smtClean="0"/>
              <a:t>Air can be compressed</a:t>
            </a:r>
          </a:p>
          <a:p>
            <a:r>
              <a:rPr lang="en-US" dirty="0" smtClean="0"/>
              <a:t>Air has temperature</a:t>
            </a:r>
          </a:p>
          <a:p>
            <a:r>
              <a:rPr lang="en-US" dirty="0" smtClean="0"/>
              <a:t>Air is all around us (takes up space)</a:t>
            </a:r>
          </a:p>
          <a:p>
            <a:pPr marL="0" indent="0">
              <a:buNone/>
            </a:pPr>
            <a:endParaRPr lang="en-US" dirty="0" smtClean="0"/>
          </a:p>
          <a:p>
            <a:endParaRPr lang="en-US" dirty="0"/>
          </a:p>
        </p:txBody>
      </p:sp>
    </p:spTree>
    <p:extLst>
      <p:ext uri="{BB962C8B-B14F-4D97-AF65-F5344CB8AC3E}">
        <p14:creationId xmlns:p14="http://schemas.microsoft.com/office/powerpoint/2010/main" val="3672879183"/>
      </p:ext>
    </p:extLst>
  </p:cSld>
  <p:clrMapOvr>
    <a:masterClrMapping/>
  </p:clrMapOvr>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42</TotalTime>
  <Words>359</Words>
  <Application>Microsoft Macintosh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Twilight</vt:lpstr>
      <vt:lpstr>What is Air?</vt:lpstr>
      <vt:lpstr>Air</vt:lpstr>
      <vt:lpstr>Air </vt:lpstr>
      <vt:lpstr>What do we know about air? (don’t need to copy down)</vt:lpstr>
      <vt:lpstr>Con’t (don’t need to copy)</vt:lpstr>
      <vt:lpstr>Con’t (don’t need to copy)</vt:lpstr>
      <vt:lpstr>What are the properties of air?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Air?</dc:title>
  <dc:creator>Office 2004 Test Drive User</dc:creator>
  <cp:lastModifiedBy>Office 2004 Test Drive User</cp:lastModifiedBy>
  <cp:revision>4</cp:revision>
  <dcterms:created xsi:type="dcterms:W3CDTF">2015-02-17T01:09:31Z</dcterms:created>
  <dcterms:modified xsi:type="dcterms:W3CDTF">2015-02-17T02:26:47Z</dcterms:modified>
</cp:coreProperties>
</file>